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819" r:id="rId2"/>
    <p:sldId id="816" r:id="rId3"/>
    <p:sldId id="999" r:id="rId4"/>
    <p:sldId id="1000" r:id="rId5"/>
    <p:sldId id="1001" r:id="rId6"/>
    <p:sldId id="1002" r:id="rId7"/>
    <p:sldId id="1003" r:id="rId8"/>
    <p:sldId id="1004" r:id="rId9"/>
    <p:sldId id="1005" r:id="rId10"/>
    <p:sldId id="1006" r:id="rId11"/>
    <p:sldId id="1007" r:id="rId12"/>
    <p:sldId id="1008" r:id="rId13"/>
    <p:sldId id="1009" r:id="rId14"/>
    <p:sldId id="1010" r:id="rId15"/>
    <p:sldId id="876" r:id="rId16"/>
    <p:sldId id="957" r:id="rId17"/>
    <p:sldId id="1011" r:id="rId18"/>
    <p:sldId id="1012" r:id="rId19"/>
    <p:sldId id="885" r:id="rId20"/>
    <p:sldId id="878" r:id="rId21"/>
    <p:sldId id="1015" r:id="rId22"/>
    <p:sldId id="1013" r:id="rId23"/>
    <p:sldId id="1016" r:id="rId24"/>
    <p:sldId id="1014" r:id="rId25"/>
    <p:sldId id="1017" r:id="rId26"/>
    <p:sldId id="924" r:id="rId27"/>
    <p:sldId id="881" r:id="rId28"/>
    <p:sldId id="1021" r:id="rId29"/>
    <p:sldId id="1018" r:id="rId30"/>
    <p:sldId id="1022" r:id="rId31"/>
    <p:sldId id="1019" r:id="rId32"/>
    <p:sldId id="1020" r:id="rId33"/>
    <p:sldId id="1069" r:id="rId34"/>
    <p:sldId id="1070" r:id="rId35"/>
    <p:sldId id="1071" r:id="rId36"/>
    <p:sldId id="1072" r:id="rId37"/>
    <p:sldId id="1073" r:id="rId38"/>
    <p:sldId id="1074" r:id="rId39"/>
    <p:sldId id="1060" r:id="rId40"/>
    <p:sldId id="1024" r:id="rId41"/>
    <p:sldId id="1025" r:id="rId42"/>
    <p:sldId id="1026" r:id="rId43"/>
    <p:sldId id="1027" r:id="rId44"/>
    <p:sldId id="1028" r:id="rId45"/>
    <p:sldId id="1029" r:id="rId46"/>
    <p:sldId id="1030" r:id="rId47"/>
    <p:sldId id="1031" r:id="rId48"/>
    <p:sldId id="1032" r:id="rId49"/>
    <p:sldId id="1033" r:id="rId50"/>
    <p:sldId id="1034" r:id="rId51"/>
    <p:sldId id="1035" r:id="rId52"/>
    <p:sldId id="1036" r:id="rId53"/>
    <p:sldId id="1037" r:id="rId54"/>
    <p:sldId id="1038" r:id="rId55"/>
    <p:sldId id="1039" r:id="rId56"/>
    <p:sldId id="1040" r:id="rId57"/>
    <p:sldId id="1041" r:id="rId58"/>
    <p:sldId id="1042" r:id="rId59"/>
    <p:sldId id="1043" r:id="rId60"/>
    <p:sldId id="1075" r:id="rId61"/>
    <p:sldId id="1076" r:id="rId62"/>
    <p:sldId id="1077" r:id="rId63"/>
    <p:sldId id="1078" r:id="rId64"/>
    <p:sldId id="1079" r:id="rId65"/>
    <p:sldId id="1080" r:id="rId66"/>
    <p:sldId id="1044" r:id="rId67"/>
    <p:sldId id="1045" r:id="rId68"/>
    <p:sldId id="1056" r:id="rId69"/>
    <p:sldId id="1057" r:id="rId70"/>
    <p:sldId id="1048" r:id="rId71"/>
    <p:sldId id="1058" r:id="rId72"/>
    <p:sldId id="1059" r:id="rId73"/>
    <p:sldId id="1051" r:id="rId74"/>
    <p:sldId id="1055" r:id="rId75"/>
    <p:sldId id="1053" r:id="rId76"/>
    <p:sldId id="815" r:id="rId7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78834" autoAdjust="0"/>
  </p:normalViewPr>
  <p:slideViewPr>
    <p:cSldViewPr>
      <p:cViewPr>
        <p:scale>
          <a:sx n="50" d="100"/>
          <a:sy n="50" d="100"/>
        </p:scale>
        <p:origin x="-351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66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67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68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69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70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71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72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73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74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FB7A4876-2CF8-B34F-AFAA-9E2C386D5E9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75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2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1439B29-BB79-4A4D-827C-98FF71EC4C2E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4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47971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rangon 120C" pitchFamily="34" charset="0"/>
              </a:rPr>
              <a:t>2016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rangon 120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спасение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всех,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крест.</a:t>
            </a:r>
          </a:p>
          <a:p>
            <a:pPr>
              <a:lnSpc>
                <a:spcPct val="77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Когда всё затмит Искушений мрак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ополчится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Жизни враг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 не забудьте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крест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Взглянуть,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тотчас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Светлей станет Мрачный путь. 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одном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Вся жизнь твоя;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спасение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всех,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крест.</a:t>
            </a:r>
          </a:p>
          <a:p>
            <a:pPr>
              <a:lnSpc>
                <a:spcPct val="77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899592" y="4411765"/>
            <a:ext cx="7992888" cy="143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За всё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Тебя,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Господь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83671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всё Тебя,</a:t>
            </a:r>
            <a:b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Господь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, благодарю я: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испытанья,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рудности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в пути,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За слёзы,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радость,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корби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и страданья —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За всё, за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всё,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то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мне даруешь Ты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59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83671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Благодарю Тебя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утешенья,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Что Ты так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часто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в любви давал,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Благодарю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горькие лишенья,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Что в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испытаньях</a:t>
            </a:r>
            <a:b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мне посылал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59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836711"/>
            <a:ext cx="8208912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всё, за всё Тебя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Благодарю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я: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За жизнь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Твою,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пролитую Кровь,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За тяжкий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крест,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лагие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поученья, 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За смерть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Твою</a:t>
            </a:r>
          </a:p>
          <a:p>
            <a:pPr>
              <a:lnSpc>
                <a:spcPct val="74000"/>
              </a:lnSpc>
            </a:pP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5900" b="1" spc="-150" dirty="0" smtClean="0">
                <a:solidFill>
                  <a:schemeClr val="tx2">
                    <a:lumMod val="50000"/>
                  </a:schemeClr>
                </a:solidFill>
              </a:rPr>
              <a:t>за Твою любовь.</a:t>
            </a:r>
            <a:endParaRPr lang="ru-RU" sz="59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691680" y="4188250"/>
            <a:ext cx="6984776" cy="143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О, хвала Тебе, Спаситель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958686" y="3824492"/>
            <a:ext cx="7717770" cy="219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>
              <a:lnSpc>
                <a:spcPct val="77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Есть жизнь</a:t>
            </a:r>
          </a:p>
          <a:p>
            <a:pPr algn="r">
              <a:lnSpc>
                <a:spcPct val="77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во взгляде</a:t>
            </a:r>
          </a:p>
          <a:p>
            <a:pPr algn="r">
              <a:lnSpc>
                <a:spcPct val="77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 крест Христов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Georgi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496944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хвала Тебе, Спаситель,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собрал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 опять;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Здесь, у ног Твоих, Учитель,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будем мы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внимать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496944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	Здесь,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У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ног Твоих,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	Учитель,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Будем мы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	Тебе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внимать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496944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Дай понять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лова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святые,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мысли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наши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впиши;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Поучения благие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Нам, Отец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 пошли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496944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Поучения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Благие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	Нам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Отец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С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 пошли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496944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Твоё Святое Слово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Помоги в сердцах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Хранить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Чтобы 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жизни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суровой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 Твоим путям ходить.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80728"/>
            <a:ext cx="8496944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Чтобы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жизни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суровой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По Твоим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		Путям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ходить.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403648" y="848693"/>
            <a:ext cx="7128792" cy="1860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70000"/>
              </a:lnSpc>
            </a:pPr>
            <a:r>
              <a:rPr lang="ru-RU" sz="6000" b="1" spc="-150" dirty="0" smtClean="0">
                <a:solidFill>
                  <a:schemeClr val="bg1"/>
                </a:solidFill>
                <a:latin typeface="Georgia" pitchFamily="18" charset="0"/>
              </a:rPr>
              <a:t>Духом не падай</a:t>
            </a:r>
            <a:endParaRPr lang="en-US" altLang="ru-RU" sz="6000" b="1" dirty="0">
              <a:solidFill>
                <a:schemeClr val="bg1"/>
              </a:solidFill>
              <a:latin typeface="Georgia" pitchFamily="18" charset="0"/>
              <a:cs typeface="Georgia"/>
            </a:endParaRPr>
          </a:p>
        </p:txBody>
      </p:sp>
      <p:pic>
        <p:nvPicPr>
          <p:cNvPr id="9" name="Рисунок 8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26826"/>
            <a:ext cx="2232248" cy="3438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484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6064" y="1268759"/>
            <a:ext cx="860444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Духом не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падай,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страшись 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не забыл тебя.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скорби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сердечной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молись —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сохранит тебя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6064" y="1268759"/>
            <a:ext cx="860444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8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не забыл тебя 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Всюду с тобой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жизни земной.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сохранит тебя,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сохранит тебя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6064" y="1268759"/>
            <a:ext cx="860444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 верою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уть свой совершай 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не забыл тебя.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Планы свои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Ему предай —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сохранит тебя.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Есть жизнь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во взгляде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крест Христов,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Там лишь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Прощенье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Всех грехов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6064" y="1268759"/>
            <a:ext cx="860444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8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не забыл тебя 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Всюду с тобой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жизни земной.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сохранит тебя,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сохранит тебя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6064" y="1268759"/>
            <a:ext cx="860444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 устрашайся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ьмы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вокруг 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не забыл тебя,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Руку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протянет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как Друг,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сохранит тебя.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6064" y="1268759"/>
            <a:ext cx="8604448" cy="525658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8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не забыл тебя 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Всюду с тобой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жизни земной.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сохранит тебя,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 сохранит тебя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4536627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Христос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является связующим звеном между Богом и человеком. Он обещает Свое личное посредничество и наделяет просящих всеми заслугами Своей праведности. 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ходатайствует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человека, и человек,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нуждаясь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Божественной помощи,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молит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себя в присутствии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Бога.»</a:t>
            </a: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4536627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использует влияние Того, Кто отдал Свою жизнь за жизнь мира. Когда мы признаем перед Богом, что высоко оцениваем заслуги Христа, то 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придаёт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нашим молитвам благоухание. Когда мы приближаемся к Богу благодаря заслугам Искупителя, Христос приближает нас к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Себе.»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029069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«Он обнимает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нас Своей человеческой рукой,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то время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Своей Божественной рукой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держится за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престол Безграничного. 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кладёт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Свои заслуги, как благоуханный фимиам, в кадильницу,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находящуюся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наших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руках,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чтобы поддержать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наши прошения.»</a:t>
            </a: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353943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обещает услышать наши просьбы и ответить на них.</a:t>
            </a: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Да, Христос стал Посредником молитвы между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человеком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Богом. Он также стал Посредником благословения между Богом и человеком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.»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4031873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объединил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Божественное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человеческим. Людям надлежит сотрудничать с Ним для спасения своих душ и затем прилагать упорные, настойчивые усилия, чтобы спасти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ближних,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стоящих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краю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гибели.»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Э. Уайт, «Свидетельства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Церкви»,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т.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8)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547664" y="3057347"/>
            <a:ext cx="6984776" cy="287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lvl="0" algn="r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Любовь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Христа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lvl="0" algn="r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безмерно велика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Всё, что земное, Сотлеет в прах,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 крест даст Сокровище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небесах. 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Любовь Христа Безмерно велика,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Начала нет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льётся,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река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И, как волна,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Лобзает берега,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Так широка,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Сильна и глубока.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б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было любви,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 Христа,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 не смогли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Иметь надежду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жить.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знать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помнить,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любить.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возлюбил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Уже давно,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возлюбил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тех,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лишь одно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Твердили: «Нет!»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поднимали смех…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Он сегодня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Приглашает всех!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б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было любви,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 Христа,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 не смогли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Иметь надежду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жить.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знать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помнить,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любить.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если б знал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Живущий на Земле,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Любовь Его –</a:t>
            </a: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Любовью дышат все.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б Он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отнял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Любовь на миг,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 этот мир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Давным-давно б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Погиб!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одном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Вся жизнь твоя;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б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было любви,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 Христа,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 не смогли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Иметь надежду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жить.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знать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помнить,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любить.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Иди скорей к Нему,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Он ждёт,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Давно стоит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 каменных ворот.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Стучит к тебе,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Открой, уже пора,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Прими любовь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Без злата,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Серебра.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б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было любви,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 Христа,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 не смогли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Иметь надежду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жить.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знать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помнить,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любить.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Надежда есть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каждого из нас: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дарит нам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Покой и мир сейчас.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604867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Взгляни на свет,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Забудь всю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Мрака тень.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будет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Радостным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Сегодня день!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б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было любви,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 Христа,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 не смогли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Иметь надежду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жить.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знать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помнить,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любить.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спасение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всех,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крест.</a:t>
            </a:r>
          </a:p>
          <a:p>
            <a:pPr>
              <a:lnSpc>
                <a:spcPct val="77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ITUL 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5029069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Находясь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земле, Иисус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Христос преподал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Своим ученикам уроки молитвы. Он говорил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необходимости открывать перед Богом свои повседневные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нужды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возлагать на Него все свои заботы. Спаситель обещал,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что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молитвы будут услышаны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Это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обещание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относится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также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к нам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208912" cy="4536627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Сам Христос,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живя среди людей, часто молился. Он взял на Себя наши нужды и слабости и, чтобы постоянно иметь новый запас силы для служения и преодоления испытаний,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обращался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помощью к Своему Небесному Отцу. Иисус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Христос является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нашим примером во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всём.»</a:t>
            </a: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604448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стал нам Братом в наших немощах, Он был, «подобно нам,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искушён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всём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», но остался безгрешным,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испытывая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отвращение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злу.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мире греха Спаситель пережил душевные муки 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борьбу.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Молитва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для Него была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необходимостью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преимуществом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5" y="5877272"/>
            <a:ext cx="7920880" cy="9086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352928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находил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утешение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радость в общении со Своим Отцом. И если Спаситель людей, Сын Божий, нуждался в молитве, насколько же больше мы, слабые, грешные, смертные существа, должны чувствовать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нужду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ревностной и постоянной молитве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!»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«Путь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ко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Христу»)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</p:spPr>
      </p:pic>
      <p:pic>
        <p:nvPicPr>
          <p:cNvPr id="7" name="Рисунок 6" descr="20._hristos_v_pustyne._ivan_kramskoy.jpg"/>
          <p:cNvPicPr>
            <a:picLocks noChangeAspect="1"/>
          </p:cNvPicPr>
          <p:nvPr/>
        </p:nvPicPr>
        <p:blipFill>
          <a:blip r:embed="rId4" cstate="print"/>
          <a:srcRect t="-726" b="3944"/>
          <a:stretch>
            <a:fillRect/>
          </a:stretch>
        </p:blipFill>
        <p:spPr>
          <a:xfrm>
            <a:off x="251520" y="72008"/>
            <a:ext cx="8617396" cy="59492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5924220"/>
            <a:ext cx="8820472" cy="7451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Крамской, «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Христос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1872 г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Государственная Третьяковская галерея</a:t>
            </a:r>
          </a:p>
        </p:txBody>
      </p:sp>
    </p:spTree>
    <p:extLst>
      <p:ext uri="{BB962C8B-B14F-4D97-AF65-F5344CB8AC3E}">
        <p14:creationId xmlns:p14="http://schemas.microsoft.com/office/powerpoint/2010/main" xmlns="" val="24704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115616" y="4264032"/>
            <a:ext cx="7717770" cy="154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3285" tIns="31643" rIns="63285" bIns="3164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r" eaLnBrk="1">
              <a:lnSpc>
                <a:spcPct val="80000"/>
              </a:lnSpc>
              <a:buClrTx/>
              <a:buFontTx/>
              <a:buNone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rPr>
              <a:t>Мой дивный Спаситель</a:t>
            </a:r>
            <a:endParaRPr lang="en-US" altLang="ru-RU" sz="6000" b="1" dirty="0">
              <a:solidFill>
                <a:schemeClr val="tx2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877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11560" y="1196796"/>
            <a:ext cx="8496944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Мой 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дивный Спаситель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en-US" sz="5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Иисус, мой Господь! 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Меня Ты от гибели спас,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Ты душу мою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Укрываешь в скале, 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Светильник чтоб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Мой не угас.</a:t>
            </a:r>
          </a:p>
        </p:txBody>
      </p:sp>
    </p:spTree>
    <p:extLst>
      <p:ext uri="{BB962C8B-B14F-4D97-AF65-F5344CB8AC3E}">
        <p14:creationId xmlns:p14="http://schemas.microsoft.com/office/powerpoint/2010/main" xmlns="" val="1828359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99592" y="692740"/>
            <a:ext cx="7822314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>
              <a:lnSpc>
                <a:spcPct val="80000"/>
              </a:lnSpc>
            </a:pPr>
            <a:r>
              <a:rPr lang="ru-RU" sz="48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Ты душу мою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Укрываешь в скале 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От бурь этой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Жизни 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земной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5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740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99592" y="692740"/>
            <a:ext cx="7822314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>
              <a:lnSpc>
                <a:spcPct val="80000"/>
              </a:lnSpc>
            </a:pPr>
            <a:r>
              <a:rPr lang="ru-RU" sz="48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И словом Своим Укрепляешь меня, 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Даруешь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ебесный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покой.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	Даруешь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	Н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ебесный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покой.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734740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Христос,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Хоть страдая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на кресте,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Нежно зовёт: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«Приди ко мне!»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83568" y="836712"/>
            <a:ext cx="813690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Мой дивный Спаситель, Иисус, мой Господь! 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бремя</a:t>
            </a:r>
          </a:p>
          <a:p>
            <a:pPr>
              <a:lnSpc>
                <a:spcPct val="74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мною несёшь,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В трудах подкрепляешь, Когда устаю, 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И в горе </a:t>
            </a:r>
            <a:endParaRPr lang="ru-RU" sz="5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силу даёшь.</a:t>
            </a:r>
          </a:p>
        </p:txBody>
      </p:sp>
    </p:spTree>
    <p:extLst>
      <p:ext uri="{BB962C8B-B14F-4D97-AF65-F5344CB8AC3E}">
        <p14:creationId xmlns:p14="http://schemas.microsoft.com/office/powerpoint/2010/main" xmlns="" val="2458301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99592" y="692740"/>
            <a:ext cx="7822314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>
              <a:lnSpc>
                <a:spcPct val="80000"/>
              </a:lnSpc>
            </a:pPr>
            <a:r>
              <a:rPr lang="ru-RU" sz="48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Ты душу мою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Укрываешь в скале 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От бурь этой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Жизни 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земной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5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740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99592" y="692740"/>
            <a:ext cx="7822314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>
              <a:lnSpc>
                <a:spcPct val="80000"/>
              </a:lnSpc>
            </a:pPr>
            <a:r>
              <a:rPr lang="ru-RU" sz="48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И словом Своим Укрепляешь меня, 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Даруешь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ебесный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покой.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	Даруешь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	Н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ебесный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покой.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734740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55576" y="908764"/>
            <a:ext cx="7494038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Ты — 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самый надёжный</a:t>
            </a:r>
          </a:p>
          <a:p>
            <a:pPr>
              <a:lnSpc>
                <a:spcPct val="74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На свете оплот. </a:t>
            </a:r>
          </a:p>
          <a:p>
            <a:pPr>
              <a:lnSpc>
                <a:spcPct val="74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любишь,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Как нежная мать.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Хочу воспевать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Неземную любовь </a:t>
            </a:r>
          </a:p>
          <a:p>
            <a:pPr>
              <a:lnSpc>
                <a:spcPct val="74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славить</a:t>
            </a:r>
            <a:b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Твою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благодать.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233679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99592" y="692740"/>
            <a:ext cx="7822314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>
              <a:lnSpc>
                <a:spcPct val="80000"/>
              </a:lnSpc>
            </a:pPr>
            <a:r>
              <a:rPr lang="ru-RU" sz="48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Ты душу мою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Укрываешь в скале 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От бурь этой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Жизни 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земной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5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740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99592" y="692740"/>
            <a:ext cx="7822314" cy="47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85" tIns="31643" rIns="63285" bIns="31643"/>
          <a:lstStyle/>
          <a:p>
            <a:pPr>
              <a:lnSpc>
                <a:spcPct val="80000"/>
              </a:lnSpc>
            </a:pPr>
            <a:r>
              <a:rPr lang="ru-RU" sz="48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800" b="1" u="sng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И словом Своим Укрепляешь меня, 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Даруешь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ебесный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покой.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	Даруешь</a:t>
            </a:r>
          </a:p>
          <a:p>
            <a:pPr>
              <a:lnSpc>
                <a:spcPct val="8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	Н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ебесный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</a:rPr>
              <a:t>покой.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734740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136904" cy="2664296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  <a:t>«Ибо нет другого имени</a:t>
            </a:r>
            <a:b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  <a:t>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latin typeface="Georgia"/>
                <a:cs typeface="Georgia"/>
              </a:rPr>
              <a:t>Деяния 4:12</a:t>
            </a:r>
            <a:endParaRPr lang="ru-RU" sz="2800" b="0" i="1" dirty="0"/>
          </a:p>
        </p:txBody>
      </p:sp>
    </p:spTree>
    <p:extLst>
      <p:ext uri="{BB962C8B-B14F-4D97-AF65-F5344CB8AC3E}">
        <p14:creationId xmlns:p14="http://schemas.microsoft.com/office/powerpoint/2010/main" xmlns="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Всякий,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с верой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 Мне придёт,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Спасенье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гибели обретёт.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2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одном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Вся жизнь твоя;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5998</TotalTime>
  <Words>846</Words>
  <Application>Microsoft Office PowerPoint</Application>
  <PresentationFormat>Экран (4:3)</PresentationFormat>
  <Paragraphs>315</Paragraphs>
  <Slides>76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172</cp:revision>
  <dcterms:created xsi:type="dcterms:W3CDTF">2016-09-02T12:17:38Z</dcterms:created>
  <dcterms:modified xsi:type="dcterms:W3CDTF">2016-12-16T12:47:13Z</dcterms:modified>
</cp:coreProperties>
</file>