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52"/>
  </p:notesMasterIdLst>
  <p:sldIdLst>
    <p:sldId id="326" r:id="rId4"/>
    <p:sldId id="748" r:id="rId5"/>
    <p:sldId id="612" r:id="rId6"/>
    <p:sldId id="726" r:id="rId7"/>
    <p:sldId id="725" r:id="rId8"/>
    <p:sldId id="727" r:id="rId9"/>
    <p:sldId id="728" r:id="rId10"/>
    <p:sldId id="729" r:id="rId11"/>
    <p:sldId id="730" r:id="rId12"/>
    <p:sldId id="731" r:id="rId13"/>
    <p:sldId id="737" r:id="rId14"/>
    <p:sldId id="738" r:id="rId15"/>
    <p:sldId id="734" r:id="rId16"/>
    <p:sldId id="739" r:id="rId17"/>
    <p:sldId id="740" r:id="rId18"/>
    <p:sldId id="741" r:id="rId19"/>
    <p:sldId id="742" r:id="rId20"/>
    <p:sldId id="743" r:id="rId21"/>
    <p:sldId id="744" r:id="rId22"/>
    <p:sldId id="745" r:id="rId23"/>
    <p:sldId id="746" r:id="rId24"/>
    <p:sldId id="747" r:id="rId25"/>
    <p:sldId id="750" r:id="rId26"/>
    <p:sldId id="752" r:id="rId27"/>
    <p:sldId id="753" r:id="rId28"/>
    <p:sldId id="754" r:id="rId29"/>
    <p:sldId id="755" r:id="rId30"/>
    <p:sldId id="672" r:id="rId31"/>
    <p:sldId id="769" r:id="rId32"/>
    <p:sldId id="770" r:id="rId33"/>
    <p:sldId id="771" r:id="rId34"/>
    <p:sldId id="377" r:id="rId35"/>
    <p:sldId id="756" r:id="rId36"/>
    <p:sldId id="757" r:id="rId37"/>
    <p:sldId id="760" r:id="rId38"/>
    <p:sldId id="758" r:id="rId39"/>
    <p:sldId id="761" r:id="rId40"/>
    <p:sldId id="759" r:id="rId41"/>
    <p:sldId id="772" r:id="rId42"/>
    <p:sldId id="762" r:id="rId43"/>
    <p:sldId id="763" r:id="rId44"/>
    <p:sldId id="764" r:id="rId45"/>
    <p:sldId id="765" r:id="rId46"/>
    <p:sldId id="766" r:id="rId47"/>
    <p:sldId id="768" r:id="rId48"/>
    <p:sldId id="767" r:id="rId49"/>
    <p:sldId id="376" r:id="rId50"/>
    <p:sldId id="327" r:id="rId5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78834" autoAdjust="0"/>
  </p:normalViewPr>
  <p:slideViewPr>
    <p:cSldViewPr>
      <p:cViewPr>
        <p:scale>
          <a:sx n="68" d="100"/>
          <a:sy n="68" d="100"/>
        </p:scale>
        <p:origin x="-1432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19.11.16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47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23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47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23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18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23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02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552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Geneva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/>
            <a:fld id="{4950DF45-8BCF-6D4A-A789-E1456D73BCAD}" type="slidenum">
              <a:rPr lang="ru-RU">
                <a:solidFill>
                  <a:srgbClr val="000000"/>
                </a:solidFill>
                <a:latin typeface="Times New Roman" charset="0"/>
                <a:cs typeface="Arial" charset="0"/>
              </a:rPr>
              <a:pPr eaLnBrk="1"/>
              <a:t>24</a:t>
            </a:fld>
            <a:endParaRPr lang="ru-RU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5325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defRPr/>
            </a:pPr>
            <a:endParaRPr kumimoji="0" lang="ru-RU" smtClean="0">
              <a:ea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Geneva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/>
            <a:fld id="{0334A48A-6358-C544-A262-00B7EA7099F6}" type="slidenum">
              <a:rPr lang="ru-RU">
                <a:solidFill>
                  <a:srgbClr val="000000"/>
                </a:solidFill>
                <a:latin typeface="Times New Roman" charset="0"/>
                <a:cs typeface="Arial" charset="0"/>
              </a:rPr>
              <a:pPr eaLnBrk="1"/>
              <a:t>25</a:t>
            </a:fld>
            <a:endParaRPr lang="ru-RU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5427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defRPr/>
            </a:pPr>
            <a:endParaRPr kumimoji="0" lang="ru-RU" smtClean="0">
              <a:ea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23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Geneva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/>
            <a:fld id="{D0A8AE59-2A7A-1D40-9EB1-0BF0707115C1}" type="slidenum">
              <a:rPr lang="ru-RU">
                <a:solidFill>
                  <a:srgbClr val="000000"/>
                </a:solidFill>
                <a:latin typeface="Times New Roman" charset="0"/>
                <a:cs typeface="Arial" charset="0"/>
              </a:rPr>
              <a:pPr eaLnBrk="1"/>
              <a:t>26</a:t>
            </a:fld>
            <a:endParaRPr lang="ru-RU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552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defRPr/>
            </a:pPr>
            <a:endParaRPr kumimoji="0" lang="ru-RU" smtClean="0">
              <a:ea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2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23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23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23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23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23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2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37" y="2130077"/>
            <a:ext cx="7773126" cy="14702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991" y="3886163"/>
            <a:ext cx="6400018" cy="1752736"/>
          </a:xfrm>
        </p:spPr>
        <p:txBody>
          <a:bodyPr/>
          <a:lstStyle>
            <a:lvl1pPr marL="0" indent="0" algn="ctr">
              <a:buNone/>
              <a:defRPr/>
            </a:lvl1pPr>
            <a:lvl2pPr marL="321503" indent="0" algn="ctr">
              <a:buNone/>
              <a:defRPr/>
            </a:lvl2pPr>
            <a:lvl3pPr marL="643006" indent="0" algn="ctr">
              <a:buNone/>
              <a:defRPr/>
            </a:lvl3pPr>
            <a:lvl4pPr marL="964509" indent="0" algn="ctr">
              <a:buNone/>
              <a:defRPr/>
            </a:lvl4pPr>
            <a:lvl5pPr marL="1286012" indent="0" algn="ctr">
              <a:buNone/>
              <a:defRPr/>
            </a:lvl5pPr>
            <a:lvl6pPr marL="1607515" indent="0" algn="ctr">
              <a:buNone/>
              <a:defRPr/>
            </a:lvl6pPr>
            <a:lvl7pPr marL="1929018" indent="0" algn="ctr">
              <a:buNone/>
              <a:defRPr/>
            </a:lvl7pPr>
            <a:lvl8pPr marL="2250521" indent="0" algn="ctr">
              <a:buNone/>
              <a:defRPr/>
            </a:lvl8pPr>
            <a:lvl9pPr marL="257202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056A4-EE0A-4642-A0D0-38303B53DF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1120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40760-65CE-5248-BA2D-9A1E04468F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2446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77" y="4406402"/>
            <a:ext cx="7772009" cy="136311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77" y="2907086"/>
            <a:ext cx="7772009" cy="1499316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503" indent="0">
              <a:buNone/>
              <a:defRPr sz="1300"/>
            </a:lvl2pPr>
            <a:lvl3pPr marL="643006" indent="0">
              <a:buNone/>
              <a:defRPr sz="1100"/>
            </a:lvl3pPr>
            <a:lvl4pPr marL="964509" indent="0">
              <a:buNone/>
              <a:defRPr sz="1000"/>
            </a:lvl4pPr>
            <a:lvl5pPr marL="1286012" indent="0">
              <a:buNone/>
              <a:defRPr sz="1000"/>
            </a:lvl5pPr>
            <a:lvl6pPr marL="1607515" indent="0">
              <a:buNone/>
              <a:defRPr sz="1000"/>
            </a:lvl6pPr>
            <a:lvl7pPr marL="1929018" indent="0">
              <a:buNone/>
              <a:defRPr sz="1000"/>
            </a:lvl7pPr>
            <a:lvl8pPr marL="2250521" indent="0">
              <a:buNone/>
              <a:defRPr sz="1000"/>
            </a:lvl8pPr>
            <a:lvl9pPr marL="25720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D77F4-6A10-5646-B7C9-A3C99D853C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9641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702" y="1605373"/>
            <a:ext cx="4060155" cy="452473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5027" y="1605373"/>
            <a:ext cx="4060154" cy="452473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65977-06E4-D345-AB48-9CC0C37C90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3078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703" y="274633"/>
            <a:ext cx="8228595" cy="114318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703" y="1535040"/>
            <a:ext cx="4040061" cy="639693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503" indent="0">
              <a:buNone/>
              <a:defRPr sz="1400" b="1"/>
            </a:lvl2pPr>
            <a:lvl3pPr marL="643006" indent="0">
              <a:buNone/>
              <a:defRPr sz="1300" b="1"/>
            </a:lvl3pPr>
            <a:lvl4pPr marL="964509" indent="0">
              <a:buNone/>
              <a:defRPr sz="1100" b="1"/>
            </a:lvl4pPr>
            <a:lvl5pPr marL="1286012" indent="0">
              <a:buNone/>
              <a:defRPr sz="1100" b="1"/>
            </a:lvl5pPr>
            <a:lvl6pPr marL="1607515" indent="0">
              <a:buNone/>
              <a:defRPr sz="1100" b="1"/>
            </a:lvl6pPr>
            <a:lvl7pPr marL="1929018" indent="0">
              <a:buNone/>
              <a:defRPr sz="1100" b="1"/>
            </a:lvl7pPr>
            <a:lvl8pPr marL="2250521" indent="0">
              <a:buNone/>
              <a:defRPr sz="1100" b="1"/>
            </a:lvl8pPr>
            <a:lvl9pPr marL="2572024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703" y="2174733"/>
            <a:ext cx="4040061" cy="3950914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1" y="1535040"/>
            <a:ext cx="4041177" cy="639693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503" indent="0">
              <a:buNone/>
              <a:defRPr sz="1400" b="1"/>
            </a:lvl2pPr>
            <a:lvl3pPr marL="643006" indent="0">
              <a:buNone/>
              <a:defRPr sz="1300" b="1"/>
            </a:lvl3pPr>
            <a:lvl4pPr marL="964509" indent="0">
              <a:buNone/>
              <a:defRPr sz="1100" b="1"/>
            </a:lvl4pPr>
            <a:lvl5pPr marL="1286012" indent="0">
              <a:buNone/>
              <a:defRPr sz="1100" b="1"/>
            </a:lvl5pPr>
            <a:lvl6pPr marL="1607515" indent="0">
              <a:buNone/>
              <a:defRPr sz="1100" b="1"/>
            </a:lvl6pPr>
            <a:lvl7pPr marL="1929018" indent="0">
              <a:buNone/>
              <a:defRPr sz="1100" b="1"/>
            </a:lvl7pPr>
            <a:lvl8pPr marL="2250521" indent="0">
              <a:buNone/>
              <a:defRPr sz="1100" b="1"/>
            </a:lvl8pPr>
            <a:lvl9pPr marL="2572024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1" y="2174733"/>
            <a:ext cx="4041177" cy="3950914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41FBF-CADE-4942-9E09-F20F8B1EEA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8100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1C642-2E89-4E42-90E0-D0C3E508A9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6060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0FCCE-1C8D-A341-BD0E-A452D2D189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0356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703" y="273517"/>
            <a:ext cx="3007439" cy="1161048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544" y="273517"/>
            <a:ext cx="5111754" cy="585213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703" y="1434565"/>
            <a:ext cx="3007439" cy="4691082"/>
          </a:xfrm>
        </p:spPr>
        <p:txBody>
          <a:bodyPr/>
          <a:lstStyle>
            <a:lvl1pPr marL="0" indent="0">
              <a:buNone/>
              <a:defRPr sz="1000"/>
            </a:lvl1pPr>
            <a:lvl2pPr marL="321503" indent="0">
              <a:buNone/>
              <a:defRPr sz="800"/>
            </a:lvl2pPr>
            <a:lvl3pPr marL="643006" indent="0">
              <a:buNone/>
              <a:defRPr sz="700"/>
            </a:lvl3pPr>
            <a:lvl4pPr marL="964509" indent="0">
              <a:buNone/>
              <a:defRPr sz="600"/>
            </a:lvl4pPr>
            <a:lvl5pPr marL="1286012" indent="0">
              <a:buNone/>
              <a:defRPr sz="600"/>
            </a:lvl5pPr>
            <a:lvl6pPr marL="1607515" indent="0">
              <a:buNone/>
              <a:defRPr sz="600"/>
            </a:lvl6pPr>
            <a:lvl7pPr marL="1929018" indent="0">
              <a:buNone/>
              <a:defRPr sz="600"/>
            </a:lvl7pPr>
            <a:lvl8pPr marL="2250521" indent="0">
              <a:buNone/>
              <a:defRPr sz="600"/>
            </a:lvl8pPr>
            <a:lvl9pPr marL="2572024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FB3DE-4564-EB4D-97FF-08921D9F79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98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738" y="4800488"/>
            <a:ext cx="5486846" cy="56712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738" y="612900"/>
            <a:ext cx="5486846" cy="4115023"/>
          </a:xfrm>
        </p:spPr>
        <p:txBody>
          <a:bodyPr/>
          <a:lstStyle>
            <a:lvl1pPr marL="0" indent="0">
              <a:buNone/>
              <a:defRPr sz="2300"/>
            </a:lvl1pPr>
            <a:lvl2pPr marL="321503" indent="0">
              <a:buNone/>
              <a:defRPr sz="2000"/>
            </a:lvl2pPr>
            <a:lvl3pPr marL="643006" indent="0">
              <a:buNone/>
              <a:defRPr sz="1700"/>
            </a:lvl3pPr>
            <a:lvl4pPr marL="964509" indent="0">
              <a:buNone/>
              <a:defRPr sz="1400"/>
            </a:lvl4pPr>
            <a:lvl5pPr marL="1286012" indent="0">
              <a:buNone/>
              <a:defRPr sz="1400"/>
            </a:lvl5pPr>
            <a:lvl6pPr marL="1607515" indent="0">
              <a:buNone/>
              <a:defRPr sz="1400"/>
            </a:lvl6pPr>
            <a:lvl7pPr marL="1929018" indent="0">
              <a:buNone/>
              <a:defRPr sz="1400"/>
            </a:lvl7pPr>
            <a:lvl8pPr marL="2250521" indent="0">
              <a:buNone/>
              <a:defRPr sz="1400"/>
            </a:lvl8pPr>
            <a:lvl9pPr marL="2572024" indent="0">
              <a:buNone/>
              <a:defRPr sz="1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738" y="5367616"/>
            <a:ext cx="5486846" cy="804919"/>
          </a:xfrm>
        </p:spPr>
        <p:txBody>
          <a:bodyPr/>
          <a:lstStyle>
            <a:lvl1pPr marL="0" indent="0">
              <a:buNone/>
              <a:defRPr sz="1000"/>
            </a:lvl1pPr>
            <a:lvl2pPr marL="321503" indent="0">
              <a:buNone/>
              <a:defRPr sz="800"/>
            </a:lvl2pPr>
            <a:lvl3pPr marL="643006" indent="0">
              <a:buNone/>
              <a:defRPr sz="700"/>
            </a:lvl3pPr>
            <a:lvl4pPr marL="964509" indent="0">
              <a:buNone/>
              <a:defRPr sz="600"/>
            </a:lvl4pPr>
            <a:lvl5pPr marL="1286012" indent="0">
              <a:buNone/>
              <a:defRPr sz="600"/>
            </a:lvl5pPr>
            <a:lvl6pPr marL="1607515" indent="0">
              <a:buNone/>
              <a:defRPr sz="600"/>
            </a:lvl6pPr>
            <a:lvl7pPr marL="1929018" indent="0">
              <a:buNone/>
              <a:defRPr sz="600"/>
            </a:lvl7pPr>
            <a:lvl8pPr marL="2250521" indent="0">
              <a:buNone/>
              <a:defRPr sz="600"/>
            </a:lvl8pPr>
            <a:lvl9pPr marL="2572024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E8166-28FB-8449-B290-85D45A6EAA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6085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1F02C-4E0F-8740-994C-80BCD3B5CA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548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8870" y="273517"/>
            <a:ext cx="2056311" cy="58565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702" y="273517"/>
            <a:ext cx="6063998" cy="58565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BA438-A37F-3B45-B5AC-B8899994D4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219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19.11.16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5560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19.11.16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1318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19.11.16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7266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19.11.16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5964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19.11.16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493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19.11.16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5603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19.11.16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669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19.11.16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920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19.11.16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22027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19.11.16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49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19.11.16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774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19.11.16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19.11.16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19.11.16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19.11.16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4438597" y="6506337"/>
            <a:ext cx="256760" cy="2657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63288" tIns="31644" rIns="63288" bIns="31644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  <a:ea typeface="Heiti-간체" charset="-122"/>
                <a:cs typeface="Heiti-간체" charset="-122"/>
              </a:defRPr>
            </a:lvl1pPr>
          </a:lstStyle>
          <a:p>
            <a:pPr defTabSz="31592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2C985F68-C2E1-C746-813C-06E6D0A01167}" type="slidenum">
              <a:rPr lang="ru-RU" altLang="ru-RU">
                <a:latin typeface="Arial" charset="0"/>
              </a:rPr>
              <a:pPr defTabSz="31592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ru-RU" altLang="ru-RU"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03" y="273517"/>
            <a:ext cx="8227479" cy="114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03" y="1605373"/>
            <a:ext cx="8227479" cy="452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43307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15922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5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315922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5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2pPr>
      <a:lvl3pPr algn="ctr" defTabSz="315922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5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3pPr>
      <a:lvl4pPr algn="ctr" defTabSz="315922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5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4pPr>
      <a:lvl5pPr algn="ctr" defTabSz="315922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5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5pPr>
      <a:lvl6pPr marL="1768267" indent="-160752" algn="ctr" defTabSz="315922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6pPr>
      <a:lvl7pPr marL="2089770" indent="-160752" algn="ctr" defTabSz="315922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7pPr>
      <a:lvl8pPr marL="2411273" indent="-160752" algn="ctr" defTabSz="315922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8pPr>
      <a:lvl9pPr marL="2732776" indent="-160752" algn="ctr" defTabSz="315922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9pPr>
    </p:titleStyle>
    <p:bodyStyle>
      <a:lvl1pPr marL="241127" indent="-241127" algn="l" defTabSz="315922" rtl="0" eaLnBrk="0" fontAlgn="base" hangingPunct="0">
        <a:lnSpc>
          <a:spcPct val="104000"/>
        </a:lnSpc>
        <a:spcBef>
          <a:spcPct val="0"/>
        </a:spcBef>
        <a:spcAft>
          <a:spcPts val="1002"/>
        </a:spcAft>
        <a:buClr>
          <a:srgbClr val="000000"/>
        </a:buClr>
        <a:buSzPct val="100000"/>
        <a:buFont typeface="Times New Roman" charset="0"/>
        <a:defRPr sz="2500">
          <a:solidFill>
            <a:srgbClr val="000000"/>
          </a:solidFill>
          <a:latin typeface="+mn-lt"/>
          <a:ea typeface="+mn-ea"/>
          <a:cs typeface="+mn-cs"/>
        </a:defRPr>
      </a:lvl1pPr>
      <a:lvl2pPr marL="522442" indent="-200939" algn="l" defTabSz="315922" rtl="0" eaLnBrk="0" fontAlgn="base" hangingPunct="0">
        <a:lnSpc>
          <a:spcPct val="104000"/>
        </a:lnSpc>
        <a:spcBef>
          <a:spcPct val="0"/>
        </a:spcBef>
        <a:spcAft>
          <a:spcPts val="800"/>
        </a:spcAft>
        <a:buClr>
          <a:srgbClr val="000000"/>
        </a:buClr>
        <a:buSzPct val="100000"/>
        <a:buFont typeface="Times New Roman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803758" indent="-160752" algn="l" defTabSz="315922" rtl="0" eaLnBrk="0" fontAlgn="base" hangingPunct="0">
        <a:lnSpc>
          <a:spcPct val="104000"/>
        </a:lnSpc>
        <a:spcBef>
          <a:spcPct val="0"/>
        </a:spcBef>
        <a:spcAft>
          <a:spcPts val="598"/>
        </a:spcAft>
        <a:buClr>
          <a:srgbClr val="000000"/>
        </a:buClr>
        <a:buSzPct val="100000"/>
        <a:buFont typeface="Times New Roman" charset="0"/>
        <a:defRPr sz="2500">
          <a:solidFill>
            <a:srgbClr val="000000"/>
          </a:solidFill>
          <a:latin typeface="+mn-lt"/>
          <a:ea typeface="+mn-ea"/>
          <a:cs typeface="+mn-cs"/>
        </a:defRPr>
      </a:lvl3pPr>
      <a:lvl4pPr marL="1125261" indent="-160752" algn="l" defTabSz="315922" rtl="0" eaLnBrk="0" fontAlgn="base" hangingPunct="0">
        <a:lnSpc>
          <a:spcPct val="104000"/>
        </a:lnSpc>
        <a:spcBef>
          <a:spcPct val="0"/>
        </a:spcBef>
        <a:spcAft>
          <a:spcPts val="404"/>
        </a:spcAft>
        <a:buClr>
          <a:srgbClr val="000000"/>
        </a:buClr>
        <a:buSzPct val="100000"/>
        <a:buFont typeface="Times New Roman" charset="0"/>
        <a:defRPr sz="2500">
          <a:solidFill>
            <a:srgbClr val="000000"/>
          </a:solidFill>
          <a:latin typeface="+mn-lt"/>
          <a:ea typeface="+mn-ea"/>
          <a:cs typeface="+mn-cs"/>
        </a:defRPr>
      </a:lvl4pPr>
      <a:lvl5pPr marL="1446764" indent="-160752" algn="l" defTabSz="315922" rtl="0" eaLnBrk="0" fontAlgn="base" hangingPunct="0">
        <a:lnSpc>
          <a:spcPct val="104000"/>
        </a:lnSpc>
        <a:spcBef>
          <a:spcPct val="0"/>
        </a:spcBef>
        <a:spcAft>
          <a:spcPts val="203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1768267" indent="-160752" algn="l" defTabSz="315922" rtl="0" fontAlgn="base" hangingPunct="0">
        <a:lnSpc>
          <a:spcPct val="104000"/>
        </a:lnSpc>
        <a:spcBef>
          <a:spcPct val="0"/>
        </a:spcBef>
        <a:spcAft>
          <a:spcPts val="203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2089770" indent="-160752" algn="l" defTabSz="315922" rtl="0" fontAlgn="base" hangingPunct="0">
        <a:lnSpc>
          <a:spcPct val="104000"/>
        </a:lnSpc>
        <a:spcBef>
          <a:spcPct val="0"/>
        </a:spcBef>
        <a:spcAft>
          <a:spcPts val="203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2411273" indent="-160752" algn="l" defTabSz="315922" rtl="0" fontAlgn="base" hangingPunct="0">
        <a:lnSpc>
          <a:spcPct val="104000"/>
        </a:lnSpc>
        <a:spcBef>
          <a:spcPct val="0"/>
        </a:spcBef>
        <a:spcAft>
          <a:spcPts val="203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2732776" indent="-160752" algn="l" defTabSz="315922" rtl="0" fontAlgn="base" hangingPunct="0">
        <a:lnSpc>
          <a:spcPct val="104000"/>
        </a:lnSpc>
        <a:spcBef>
          <a:spcPct val="0"/>
        </a:spcBef>
        <a:spcAft>
          <a:spcPts val="203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430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503" algn="l" defTabSz="6430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3006" algn="l" defTabSz="6430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509" algn="l" defTabSz="6430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6012" algn="l" defTabSz="6430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515" algn="l" defTabSz="6430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9018" algn="l" defTabSz="6430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521" algn="l" defTabSz="6430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2024" algn="l" defTabSz="6430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FA2CC49-54F1-48C6-87BA-7EA2BE84E6B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19.11.16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A7059ED-EB1E-4CA5-BBB6-5D24FE77E0E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158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.jpeg"/><Relationship Id="rId3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3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7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80"/>
            <a:ext cx="9125022" cy="68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55860" y="404664"/>
            <a:ext cx="7880636" cy="47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85" tIns="31643" rIns="63285" bIns="31643"/>
          <a:lstStyle/>
          <a:p>
            <a:r>
              <a:rPr lang="ru-RU" sz="4800" b="1" dirty="0">
                <a:solidFill>
                  <a:srgbClr val="000090"/>
                </a:solidFill>
              </a:rPr>
              <a:t>Мой дивный Спаситель, Иисус, мой Господь! 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Ты бремя со мною несёшь,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В трудах подкрепляешь, Когда устаю, 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И в горе мне силу даёшь.</a:t>
            </a:r>
          </a:p>
        </p:txBody>
      </p:sp>
    </p:spTree>
    <p:extLst>
      <p:ext uri="{BB962C8B-B14F-4D97-AF65-F5344CB8AC3E}">
        <p14:creationId xmlns:p14="http://schemas.microsoft.com/office/powerpoint/2010/main" val="24583016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80"/>
            <a:ext cx="9125022" cy="68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614466" y="908764"/>
            <a:ext cx="7494038" cy="47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85" tIns="31643" rIns="63285" bIns="31643"/>
          <a:lstStyle/>
          <a:p>
            <a:r>
              <a:rPr lang="ru-RU" sz="4800" b="1" u="sng" dirty="0">
                <a:solidFill>
                  <a:srgbClr val="000090"/>
                </a:solidFill>
              </a:rPr>
              <a:t>Припев:</a:t>
            </a:r>
          </a:p>
          <a:p>
            <a:endParaRPr lang="ru-RU" sz="4800" b="1" dirty="0">
              <a:solidFill>
                <a:srgbClr val="000090"/>
              </a:solidFill>
            </a:endParaRPr>
          </a:p>
          <a:p>
            <a:r>
              <a:rPr lang="ru-RU" sz="4800" b="1" dirty="0">
                <a:solidFill>
                  <a:srgbClr val="000090"/>
                </a:solidFill>
              </a:rPr>
              <a:t>Ты душу мою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Укрываешь в скале 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От бурь этой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Жизни земной </a:t>
            </a:r>
          </a:p>
        </p:txBody>
      </p:sp>
    </p:spTree>
    <p:extLst>
      <p:ext uri="{BB962C8B-B14F-4D97-AF65-F5344CB8AC3E}">
        <p14:creationId xmlns:p14="http://schemas.microsoft.com/office/powerpoint/2010/main" val="36928678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80"/>
            <a:ext cx="9125022" cy="68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926150" y="332657"/>
            <a:ext cx="7494038" cy="47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85" tIns="31643" rIns="63285" bIns="31643"/>
          <a:lstStyle/>
          <a:p>
            <a:r>
              <a:rPr lang="ru-RU" sz="4800" b="1" u="sng" dirty="0">
                <a:solidFill>
                  <a:srgbClr val="000090"/>
                </a:solidFill>
              </a:rPr>
              <a:t>Припев:</a:t>
            </a:r>
          </a:p>
          <a:p>
            <a:endParaRPr lang="ru-RU" sz="4800" b="1" dirty="0">
              <a:solidFill>
                <a:srgbClr val="000090"/>
              </a:solidFill>
            </a:endParaRPr>
          </a:p>
          <a:p>
            <a:r>
              <a:rPr lang="ru-RU" sz="4800" b="1" dirty="0">
                <a:solidFill>
                  <a:srgbClr val="000090"/>
                </a:solidFill>
              </a:rPr>
              <a:t>И словом Своим Укрепляешь меня, 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Даруешь небесный покой.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Даруешь небесный покой.</a:t>
            </a:r>
          </a:p>
        </p:txBody>
      </p:sp>
    </p:spTree>
    <p:extLst>
      <p:ext uri="{BB962C8B-B14F-4D97-AF65-F5344CB8AC3E}">
        <p14:creationId xmlns:p14="http://schemas.microsoft.com/office/powerpoint/2010/main" val="37347405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80"/>
            <a:ext cx="9125022" cy="68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542458" y="332700"/>
            <a:ext cx="7494038" cy="47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85" tIns="31643" rIns="63285" bIns="31643"/>
          <a:lstStyle/>
          <a:p>
            <a:r>
              <a:rPr lang="ru-RU" sz="4800" b="1" dirty="0">
                <a:solidFill>
                  <a:srgbClr val="000090"/>
                </a:solidFill>
              </a:rPr>
              <a:t>Ты — самый надёжный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На свете </a:t>
            </a:r>
            <a:r>
              <a:rPr lang="ru-RU" sz="4800" b="1" dirty="0" smtClean="0">
                <a:solidFill>
                  <a:srgbClr val="000090"/>
                </a:solidFill>
              </a:rPr>
              <a:t>оплот. </a:t>
            </a:r>
            <a:endParaRPr lang="ru-RU" sz="4800" b="1" dirty="0">
              <a:solidFill>
                <a:srgbClr val="000090"/>
              </a:solidFill>
            </a:endParaRPr>
          </a:p>
          <a:p>
            <a:r>
              <a:rPr lang="ru-RU" sz="4800" b="1" dirty="0">
                <a:solidFill>
                  <a:srgbClr val="000090"/>
                </a:solidFill>
              </a:rPr>
              <a:t>Ты любишь,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Как нежная мать.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Хочу воспевать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Неземную любовь 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И славить Твою благодать.</a:t>
            </a:r>
          </a:p>
        </p:txBody>
      </p:sp>
    </p:spTree>
    <p:extLst>
      <p:ext uri="{BB962C8B-B14F-4D97-AF65-F5344CB8AC3E}">
        <p14:creationId xmlns:p14="http://schemas.microsoft.com/office/powerpoint/2010/main" val="22336792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80"/>
            <a:ext cx="9125022" cy="68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614466" y="908764"/>
            <a:ext cx="7494038" cy="47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85" tIns="31643" rIns="63285" bIns="31643"/>
          <a:lstStyle/>
          <a:p>
            <a:r>
              <a:rPr lang="ru-RU" sz="4800" b="1" u="sng" dirty="0">
                <a:solidFill>
                  <a:srgbClr val="000090"/>
                </a:solidFill>
              </a:rPr>
              <a:t>Припев:</a:t>
            </a:r>
          </a:p>
          <a:p>
            <a:endParaRPr lang="ru-RU" sz="4800" b="1" dirty="0">
              <a:solidFill>
                <a:srgbClr val="000090"/>
              </a:solidFill>
            </a:endParaRPr>
          </a:p>
          <a:p>
            <a:r>
              <a:rPr lang="ru-RU" sz="4800" b="1" dirty="0">
                <a:solidFill>
                  <a:srgbClr val="000090"/>
                </a:solidFill>
              </a:rPr>
              <a:t>Ты душу мою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Укрываешь в скале 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От бурь этой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Жизни земной </a:t>
            </a:r>
          </a:p>
        </p:txBody>
      </p:sp>
    </p:spTree>
    <p:extLst>
      <p:ext uri="{BB962C8B-B14F-4D97-AF65-F5344CB8AC3E}">
        <p14:creationId xmlns:p14="http://schemas.microsoft.com/office/powerpoint/2010/main" val="36928678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80"/>
            <a:ext cx="9125022" cy="68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926150" y="332657"/>
            <a:ext cx="7494038" cy="47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85" tIns="31643" rIns="63285" bIns="31643"/>
          <a:lstStyle/>
          <a:p>
            <a:r>
              <a:rPr lang="ru-RU" sz="4800" b="1" u="sng" dirty="0">
                <a:solidFill>
                  <a:srgbClr val="000090"/>
                </a:solidFill>
              </a:rPr>
              <a:t>Припев:</a:t>
            </a:r>
          </a:p>
          <a:p>
            <a:endParaRPr lang="ru-RU" sz="4800" b="1" dirty="0">
              <a:solidFill>
                <a:srgbClr val="000090"/>
              </a:solidFill>
            </a:endParaRPr>
          </a:p>
          <a:p>
            <a:r>
              <a:rPr lang="ru-RU" sz="4800" b="1" dirty="0">
                <a:solidFill>
                  <a:srgbClr val="000090"/>
                </a:solidFill>
              </a:rPr>
              <a:t>И словом Своим Укрепляешь меня, 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Даруешь небесный покой.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Даруешь небесный покой.</a:t>
            </a:r>
          </a:p>
        </p:txBody>
      </p:sp>
    </p:spTree>
    <p:extLst>
      <p:ext uri="{BB962C8B-B14F-4D97-AF65-F5344CB8AC3E}">
        <p14:creationId xmlns:p14="http://schemas.microsoft.com/office/powerpoint/2010/main" val="37347405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259632" y="1503745"/>
            <a:ext cx="7056784" cy="142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 defTabSz="315906" eaLnBrk="1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5400" dirty="0" smtClean="0">
                <a:latin typeface="Georgia"/>
                <a:cs typeface="Georgia"/>
              </a:rPr>
              <a:t>Покойся  в </a:t>
            </a:r>
            <a:r>
              <a:rPr lang="ru-RU" sz="5400" dirty="0">
                <a:latin typeface="Georgia"/>
                <a:cs typeface="Georgia"/>
              </a:rPr>
              <a:t>Боге,</a:t>
            </a:r>
            <a:br>
              <a:rPr lang="ru-RU" sz="5400" dirty="0">
                <a:latin typeface="Georgia"/>
                <a:cs typeface="Georgia"/>
              </a:rPr>
            </a:br>
            <a:r>
              <a:rPr lang="ru-RU" sz="5400" dirty="0">
                <a:latin typeface="Georgia"/>
                <a:cs typeface="Georgia"/>
              </a:rPr>
              <a:t>о душа моя</a:t>
            </a:r>
            <a:endParaRPr lang="en-US" altLang="ru-RU" sz="5400" dirty="0">
              <a:latin typeface="Georgia"/>
              <a:cs typeface="Georgia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4551008" y="4622331"/>
            <a:ext cx="3807292" cy="80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defTabSz="315906" eaLnBrk="1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4800" i="1" dirty="0">
                <a:solidFill>
                  <a:srgbClr val="FFFFFF"/>
                </a:solidFill>
                <a:latin typeface="Georgia"/>
                <a:cs typeface="Georgia"/>
              </a:rPr>
              <a:t>Гимн № 154</a:t>
            </a:r>
          </a:p>
        </p:txBody>
      </p:sp>
    </p:spTree>
    <p:extLst>
      <p:ext uri="{BB962C8B-B14F-4D97-AF65-F5344CB8AC3E}">
        <p14:creationId xmlns:p14="http://schemas.microsoft.com/office/powerpoint/2010/main" val="39035169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80"/>
            <a:ext cx="9125022" cy="68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619672" y="116632"/>
            <a:ext cx="7494038" cy="47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85" tIns="31643" rIns="63285" bIns="31643"/>
          <a:lstStyle/>
          <a:p>
            <a:pPr defTabSz="31590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Покойся в Боге,</a:t>
            </a:r>
            <a:b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</a:b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О душа моя!</a:t>
            </a:r>
          </a:p>
          <a:p>
            <a:pPr defTabSz="31590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Неси с терпеньем</a:t>
            </a:r>
            <a:b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</a:b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Крест своих скорбей;</a:t>
            </a:r>
          </a:p>
          <a:p>
            <a:pPr defTabSz="31590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Доверься Богу:</a:t>
            </a:r>
          </a:p>
          <a:p>
            <a:pPr defTabSz="31590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Любит Он тебя,</a:t>
            </a:r>
          </a:p>
          <a:p>
            <a:pPr defTabSz="31590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Не оставляет</a:t>
            </a:r>
            <a:b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</a:b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Милостью Своей.</a:t>
            </a:r>
          </a:p>
        </p:txBody>
      </p:sp>
    </p:spTree>
    <p:extLst>
      <p:ext uri="{BB962C8B-B14F-4D97-AF65-F5344CB8AC3E}">
        <p14:creationId xmlns:p14="http://schemas.microsoft.com/office/powerpoint/2010/main" val="18350454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80"/>
            <a:ext cx="9125022" cy="68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899592" y="620688"/>
            <a:ext cx="7494038" cy="47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85" tIns="31643" rIns="63285" bIns="31643"/>
          <a:lstStyle/>
          <a:p>
            <a:pPr defTabSz="31590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4800" b="1" dirty="0">
              <a:solidFill>
                <a:srgbClr val="2D2DB9">
                  <a:lumMod val="75000"/>
                </a:srgbClr>
              </a:solidFill>
              <a:latin typeface="Arial" charset="0"/>
              <a:ea typeface="Helvetica Light"/>
              <a:cs typeface="Helvetica Light"/>
            </a:endParaRPr>
          </a:p>
          <a:p>
            <a:pPr defTabSz="31590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Тернист твой путь,</a:t>
            </a:r>
            <a:b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</a:b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Но верь:</a:t>
            </a:r>
            <a:b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</a:b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Спаситель Сам</a:t>
            </a:r>
          </a:p>
          <a:p>
            <a:pPr defTabSz="31590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Тебя ведёт</a:t>
            </a:r>
          </a:p>
          <a:p>
            <a:pPr defTabSz="31590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К пречистым небесам.</a:t>
            </a:r>
          </a:p>
        </p:txBody>
      </p:sp>
    </p:spTree>
    <p:extLst>
      <p:ext uri="{BB962C8B-B14F-4D97-AF65-F5344CB8AC3E}">
        <p14:creationId xmlns:p14="http://schemas.microsoft.com/office/powerpoint/2010/main" val="3074482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80"/>
            <a:ext cx="9125022" cy="68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686474" y="116632"/>
            <a:ext cx="7494038" cy="47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85" tIns="31643" rIns="63285" bIns="31643"/>
          <a:lstStyle/>
          <a:p>
            <a:pPr defTabSz="31590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Покойся в Боге,</a:t>
            </a:r>
            <a:b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</a:b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О душа моя!</a:t>
            </a:r>
          </a:p>
          <a:p>
            <a:pPr defTabSz="31590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Он Сам ведёт</a:t>
            </a:r>
            <a:b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</a:b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Тебя в земном пути, </a:t>
            </a:r>
          </a:p>
          <a:p>
            <a:pPr defTabSz="31590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Не охладеет пусть</a:t>
            </a:r>
            <a:b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</a:b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Любовь твоя — </a:t>
            </a:r>
          </a:p>
          <a:p>
            <a:pPr defTabSz="31590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Господь поможет</a:t>
            </a:r>
            <a:b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</a:b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В край родной прийти.</a:t>
            </a:r>
          </a:p>
        </p:txBody>
      </p:sp>
    </p:spTree>
    <p:extLst>
      <p:ext uri="{BB962C8B-B14F-4D97-AF65-F5344CB8AC3E}">
        <p14:creationId xmlns:p14="http://schemas.microsoft.com/office/powerpoint/2010/main" val="30369993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0" y="1196752"/>
            <a:ext cx="8604449" cy="1224137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Умолкни, суета забот</a:t>
            </a:r>
            <a:endParaRPr lang="ru-RU" altLang="ru-RU" sz="5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4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80"/>
            <a:ext cx="9125022" cy="68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028157" y="803802"/>
            <a:ext cx="7494038" cy="47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85" tIns="31643" rIns="63285" bIns="31643"/>
          <a:lstStyle/>
          <a:p>
            <a:pPr defTabSz="31590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4800" b="1" dirty="0">
              <a:solidFill>
                <a:srgbClr val="2D2DB9">
                  <a:lumMod val="75000"/>
                </a:srgbClr>
              </a:solidFill>
              <a:latin typeface="Arial" charset="0"/>
              <a:ea typeface="Helvetica Light"/>
              <a:cs typeface="Helvetica Light"/>
            </a:endParaRPr>
          </a:p>
          <a:p>
            <a:pPr defTabSz="31590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Ты не страшись,</a:t>
            </a:r>
          </a:p>
          <a:p>
            <a:pPr defTabSz="31590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Не бойся ничего: </a:t>
            </a:r>
          </a:p>
          <a:p>
            <a:pPr defTabSz="31590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Стихии мира</a:t>
            </a:r>
            <a:b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</a:b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Знают глас Его.</a:t>
            </a:r>
          </a:p>
        </p:txBody>
      </p:sp>
    </p:spTree>
    <p:extLst>
      <p:ext uri="{BB962C8B-B14F-4D97-AF65-F5344CB8AC3E}">
        <p14:creationId xmlns:p14="http://schemas.microsoft.com/office/powerpoint/2010/main" val="24700996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80"/>
            <a:ext cx="9125022" cy="68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691680" y="260692"/>
            <a:ext cx="7494038" cy="47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85" tIns="31643" rIns="63285" bIns="31643"/>
          <a:lstStyle/>
          <a:p>
            <a:pPr defTabSz="31590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Покойся в Боге,</a:t>
            </a:r>
            <a:b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</a:b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О душа моя! </a:t>
            </a:r>
          </a:p>
          <a:p>
            <a:pPr defTabSz="31590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Господь грядёт</a:t>
            </a:r>
            <a:b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</a:b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Дар жизни нам явить, </a:t>
            </a:r>
          </a:p>
          <a:p>
            <a:pPr defTabSz="31590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Забудем горе</a:t>
            </a:r>
            <a:b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</a:b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И печаль тогда, </a:t>
            </a:r>
          </a:p>
          <a:p>
            <a:pPr defTabSz="31590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Любовь и радость</a:t>
            </a:r>
            <a:b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</a:b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Будут вновь царить.</a:t>
            </a:r>
          </a:p>
        </p:txBody>
      </p:sp>
    </p:spTree>
    <p:extLst>
      <p:ext uri="{BB962C8B-B14F-4D97-AF65-F5344CB8AC3E}">
        <p14:creationId xmlns:p14="http://schemas.microsoft.com/office/powerpoint/2010/main" val="42693683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80"/>
            <a:ext cx="9125022" cy="68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971600" y="404664"/>
            <a:ext cx="7494038" cy="47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85" tIns="31643" rIns="63285" bIns="31643"/>
          <a:lstStyle/>
          <a:p>
            <a:pPr defTabSz="31590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4200" b="1" dirty="0">
              <a:solidFill>
                <a:srgbClr val="2D2DB9">
                  <a:lumMod val="75000"/>
                </a:srgbClr>
              </a:solidFill>
              <a:latin typeface="Arial" charset="0"/>
              <a:ea typeface="Helvetica Light"/>
              <a:cs typeface="Helvetica Light"/>
            </a:endParaRPr>
          </a:p>
          <a:p>
            <a:pPr defTabSz="31590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Покойся в Боге,</a:t>
            </a:r>
            <a:b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</a:b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О душа моя! </a:t>
            </a:r>
          </a:p>
          <a:p>
            <a:pPr defTabSz="31590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Блаженство рая</a:t>
            </a:r>
            <a:b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</a:br>
            <a:r>
              <a:rPr lang="ru-RU" sz="4800" b="1" dirty="0">
                <a:solidFill>
                  <a:srgbClr val="2D2DB9">
                    <a:lumMod val="75000"/>
                  </a:srgbClr>
                </a:solidFill>
                <a:latin typeface="Calibri"/>
                <a:ea typeface="Helvetica Light"/>
                <a:cs typeface="Calibri"/>
              </a:rPr>
              <a:t>В небе ждёт тебя.</a:t>
            </a:r>
          </a:p>
        </p:txBody>
      </p:sp>
    </p:spTree>
    <p:extLst>
      <p:ext uri="{BB962C8B-B14F-4D97-AF65-F5344CB8AC3E}">
        <p14:creationId xmlns:p14="http://schemas.microsoft.com/office/powerpoint/2010/main" val="9323193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683568" y="260648"/>
            <a:ext cx="9001000" cy="1860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75000"/>
              </a:lnSpc>
            </a:pPr>
            <a:r>
              <a:rPr lang="ru-RU" sz="5400" dirty="0" smtClean="0">
                <a:solidFill>
                  <a:prstClr val="white"/>
                </a:solidFill>
                <a:latin typeface="Georgia" pitchFamily="18" charset="0"/>
              </a:rPr>
              <a:t>Живи во мне,  Спаситель</a:t>
            </a:r>
            <a:endParaRPr lang="ru-RU" sz="5400" dirty="0" smtClean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9" name="Рисунок 8" descr="СШ 4-16_Lesson_Cover_Pag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6587" y="2880320"/>
            <a:ext cx="2085853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847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137071" y="585242"/>
            <a:ext cx="7899425" cy="485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279" tIns="31640" rIns="63279" bIns="3164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Geneva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Живи во мне, Спаситель, </a:t>
            </a:r>
          </a:p>
          <a:p>
            <a:pPr eaLnBrk="1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Владыка, Царь царей — </a:t>
            </a:r>
          </a:p>
          <a:p>
            <a:pPr eaLnBrk="1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Хочу я быть водимым </a:t>
            </a:r>
          </a:p>
          <a:p>
            <a:pPr eaLnBrk="1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Десницею Твоей.</a:t>
            </a:r>
          </a:p>
          <a:p>
            <a:pPr eaLnBrk="1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</a:p>
          <a:p>
            <a:pPr eaLnBrk="1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Живи во мне, Спаситель, </a:t>
            </a:r>
          </a:p>
          <a:p>
            <a:pPr eaLnBrk="1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Да светит мне Твой свет — </a:t>
            </a:r>
          </a:p>
          <a:p>
            <a:pPr eaLnBrk="1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На все мои вопросы</a:t>
            </a:r>
          </a:p>
          <a:p>
            <a:pPr eaLnBrk="1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 Тебе найду ответ.</a:t>
            </a:r>
          </a:p>
        </p:txBody>
      </p:sp>
    </p:spTree>
    <p:extLst>
      <p:ext uri="{BB962C8B-B14F-4D97-AF65-F5344CB8AC3E}">
        <p14:creationId xmlns:p14="http://schemas.microsoft.com/office/powerpoint/2010/main" val="21461304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971600" y="620688"/>
            <a:ext cx="7899425" cy="485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279" tIns="31640" rIns="63279" bIns="3164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Geneva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/>
            <a:r>
              <a:rPr lang="ru-RU" sz="4400" b="1" dirty="0">
                <a:solidFill>
                  <a:srgbClr val="10253F"/>
                </a:solidFill>
                <a:latin typeface="Calibri"/>
                <a:cs typeface="Calibri"/>
              </a:rPr>
              <a:t>Твоим небесным светом </a:t>
            </a:r>
          </a:p>
          <a:p>
            <a:pPr eaLnBrk="1"/>
            <a:r>
              <a:rPr lang="ru-RU" sz="4400" b="1" dirty="0">
                <a:solidFill>
                  <a:srgbClr val="10253F"/>
                </a:solidFill>
                <a:latin typeface="Calibri"/>
                <a:cs typeface="Calibri"/>
              </a:rPr>
              <a:t>Наполни храм души</a:t>
            </a:r>
          </a:p>
          <a:p>
            <a:pPr eaLnBrk="1"/>
            <a:r>
              <a:rPr lang="ru-RU" sz="4400" b="1" dirty="0">
                <a:solidFill>
                  <a:srgbClr val="10253F"/>
                </a:solidFill>
                <a:latin typeface="Calibri"/>
                <a:cs typeface="Calibri"/>
              </a:rPr>
              <a:t>И вечные заветы </a:t>
            </a:r>
          </a:p>
          <a:p>
            <a:pPr eaLnBrk="1"/>
            <a:r>
              <a:rPr lang="ru-RU" sz="4400" b="1" dirty="0">
                <a:solidFill>
                  <a:srgbClr val="10253F"/>
                </a:solidFill>
                <a:latin typeface="Calibri"/>
                <a:cs typeface="Calibri"/>
              </a:rPr>
              <a:t>Мне в сердце Ты впиши.</a:t>
            </a:r>
          </a:p>
          <a:p>
            <a:pPr eaLnBrk="1"/>
            <a:r>
              <a:rPr lang="ru-RU" sz="4400" b="1" dirty="0">
                <a:solidFill>
                  <a:srgbClr val="10253F"/>
                </a:solidFill>
                <a:latin typeface="Calibri"/>
                <a:cs typeface="Calibri"/>
              </a:rPr>
              <a:t> </a:t>
            </a:r>
          </a:p>
          <a:p>
            <a:pPr eaLnBrk="1"/>
            <a:r>
              <a:rPr lang="ru-RU" sz="4400" b="1" dirty="0">
                <a:solidFill>
                  <a:srgbClr val="10253F"/>
                </a:solidFill>
                <a:latin typeface="Calibri"/>
                <a:cs typeface="Calibri"/>
              </a:rPr>
              <a:t>Умолкнет пусть земное </a:t>
            </a:r>
          </a:p>
          <a:p>
            <a:pPr eaLnBrk="1"/>
            <a:r>
              <a:rPr lang="ru-RU" sz="4400" b="1" dirty="0">
                <a:solidFill>
                  <a:srgbClr val="10253F"/>
                </a:solidFill>
                <a:latin typeface="Calibri"/>
                <a:cs typeface="Calibri"/>
              </a:rPr>
              <a:t>И плотское молчит, </a:t>
            </a:r>
          </a:p>
          <a:p>
            <a:pPr eaLnBrk="1"/>
            <a:r>
              <a:rPr lang="ru-RU" sz="4400" b="1" dirty="0">
                <a:solidFill>
                  <a:srgbClr val="10253F"/>
                </a:solidFill>
                <a:latin typeface="Calibri"/>
                <a:cs typeface="Calibri"/>
              </a:rPr>
              <a:t>Когда Твой нежный голос </a:t>
            </a:r>
          </a:p>
          <a:p>
            <a:pPr eaLnBrk="1"/>
            <a:r>
              <a:rPr lang="ru-RU" sz="4400" b="1" dirty="0">
                <a:solidFill>
                  <a:srgbClr val="10253F"/>
                </a:solidFill>
                <a:latin typeface="Calibri"/>
                <a:cs typeface="Calibri"/>
              </a:rPr>
              <a:t>Со мною говорит.</a:t>
            </a:r>
          </a:p>
        </p:txBody>
      </p:sp>
    </p:spTree>
    <p:extLst>
      <p:ext uri="{BB962C8B-B14F-4D97-AF65-F5344CB8AC3E}">
        <p14:creationId xmlns:p14="http://schemas.microsoft.com/office/powerpoint/2010/main" val="8450429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353095" y="548680"/>
            <a:ext cx="7899425" cy="485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279" tIns="31640" rIns="63279" bIns="3164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Geneva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/>
            <a:r>
              <a:rPr lang="ru-RU" sz="4400" b="1" dirty="0">
                <a:solidFill>
                  <a:srgbClr val="10253F"/>
                </a:solidFill>
                <a:latin typeface="Calibri"/>
                <a:cs typeface="Calibri"/>
              </a:rPr>
              <a:t>Свободный от порока, </a:t>
            </a:r>
          </a:p>
          <a:p>
            <a:pPr eaLnBrk="1"/>
            <a:r>
              <a:rPr lang="ru-RU" sz="4400" b="1" dirty="0">
                <a:solidFill>
                  <a:srgbClr val="10253F"/>
                </a:solidFill>
                <a:latin typeface="Calibri"/>
                <a:cs typeface="Calibri"/>
              </a:rPr>
              <a:t>Я буду ожидать, </a:t>
            </a:r>
          </a:p>
          <a:p>
            <a:pPr eaLnBrk="1"/>
            <a:r>
              <a:rPr lang="ru-RU" sz="4400" b="1" dirty="0">
                <a:solidFill>
                  <a:srgbClr val="10253F"/>
                </a:solidFill>
                <a:latin typeface="Calibri"/>
                <a:cs typeface="Calibri"/>
              </a:rPr>
              <a:t>Когда дождём прольётся </a:t>
            </a:r>
          </a:p>
          <a:p>
            <a:pPr eaLnBrk="1"/>
            <a:r>
              <a:rPr lang="ru-RU" sz="4400" b="1" dirty="0">
                <a:solidFill>
                  <a:srgbClr val="10253F"/>
                </a:solidFill>
                <a:latin typeface="Calibri"/>
                <a:cs typeface="Calibri"/>
              </a:rPr>
              <a:t>Мне в сердце благодать.</a:t>
            </a:r>
          </a:p>
          <a:p>
            <a:pPr eaLnBrk="1"/>
            <a:r>
              <a:rPr lang="ru-RU" sz="4400" b="1" dirty="0">
                <a:solidFill>
                  <a:srgbClr val="10253F"/>
                </a:solidFill>
                <a:latin typeface="Calibri"/>
                <a:cs typeface="Calibri"/>
              </a:rPr>
              <a:t> </a:t>
            </a:r>
          </a:p>
          <a:p>
            <a:pPr eaLnBrk="1"/>
            <a:r>
              <a:rPr lang="ru-RU" sz="4400" b="1" dirty="0">
                <a:solidFill>
                  <a:srgbClr val="10253F"/>
                </a:solidFill>
                <a:latin typeface="Calibri"/>
                <a:cs typeface="Calibri"/>
              </a:rPr>
              <a:t>Живи во мне, Спаситель, </a:t>
            </a:r>
          </a:p>
          <a:p>
            <a:pPr eaLnBrk="1"/>
            <a:r>
              <a:rPr lang="ru-RU" sz="4400" b="1" dirty="0">
                <a:solidFill>
                  <a:srgbClr val="10253F"/>
                </a:solidFill>
                <a:latin typeface="Calibri"/>
                <a:cs typeface="Calibri"/>
              </a:rPr>
              <a:t>Да светит мне Твой свет — </a:t>
            </a:r>
          </a:p>
          <a:p>
            <a:pPr eaLnBrk="1"/>
            <a:r>
              <a:rPr lang="ru-RU" sz="4400" b="1" dirty="0">
                <a:solidFill>
                  <a:srgbClr val="10253F"/>
                </a:solidFill>
                <a:latin typeface="Calibri"/>
                <a:cs typeface="Calibri"/>
              </a:rPr>
              <a:t>На все мои вопросы</a:t>
            </a:r>
          </a:p>
          <a:p>
            <a:pPr eaLnBrk="1"/>
            <a:r>
              <a:rPr lang="ru-RU" sz="4400" b="1" dirty="0">
                <a:solidFill>
                  <a:srgbClr val="10253F"/>
                </a:solidFill>
                <a:latin typeface="Calibri"/>
                <a:cs typeface="Calibri"/>
              </a:rPr>
              <a:t>В Тебе найду ответ.</a:t>
            </a:r>
          </a:p>
        </p:txBody>
      </p:sp>
    </p:spTree>
    <p:extLst>
      <p:ext uri="{BB962C8B-B14F-4D97-AF65-F5344CB8AC3E}">
        <p14:creationId xmlns:p14="http://schemas.microsoft.com/office/powerpoint/2010/main" val="28497580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2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77009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     «</a:t>
            </a:r>
            <a:r>
              <a:rPr lang="ru-RU" sz="4000" dirty="0"/>
              <a:t>Словам Христа, ясным и всепобеждающим, надлежало дойти до нашего времени как нетленным сокровищам. Как драгоценны они, и сколько в них ободрения и поддержки! Исполненные полноты власти и благословений, они звучали в Его Божественных устах </a:t>
            </a:r>
            <a:r>
              <a:rPr lang="ru-RU" sz="4000" dirty="0" smtClean="0"/>
              <a:t>как доказательство того, что Иисус —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4602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95698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Источник </a:t>
            </a:r>
            <a:r>
              <a:rPr lang="ru-RU" sz="4000" dirty="0"/>
              <a:t>всяческой добродетели, обладающий исключительным правом освящать и убеждать...</a:t>
            </a:r>
          </a:p>
          <a:p>
            <a:r>
              <a:rPr lang="ru-RU" sz="4000" dirty="0"/>
              <a:t>Убеждённость, с какой говорил Христос, была исполнена такого абсолютного величия Говорящего и направляла слова точно в цель с такой неотразимой силой,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2144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1124744"/>
            <a:ext cx="8712968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dirty="0">
                <a:solidFill>
                  <a:schemeClr val="tx2">
                    <a:lumMod val="50000"/>
                  </a:schemeClr>
                </a:solidFill>
              </a:rPr>
              <a:t>Умолкни, суета забот, -</a:t>
            </a:r>
          </a:p>
          <a:p>
            <a:pPr>
              <a:lnSpc>
                <a:spcPct val="80000"/>
              </a:lnSpc>
            </a:pPr>
            <a:r>
              <a:rPr lang="ru-RU" sz="6000" dirty="0">
                <a:solidFill>
                  <a:schemeClr val="tx2">
                    <a:lumMod val="50000"/>
                  </a:schemeClr>
                </a:solidFill>
              </a:rPr>
              <a:t>Святой день наступил.</a:t>
            </a:r>
          </a:p>
          <a:p>
            <a:pPr>
              <a:lnSpc>
                <a:spcPct val="80000"/>
              </a:lnSpc>
            </a:pPr>
            <a:r>
              <a:rPr lang="ru-RU" sz="6000" dirty="0">
                <a:solidFill>
                  <a:schemeClr val="tx2">
                    <a:lumMod val="50000"/>
                  </a:schemeClr>
                </a:solidFill>
              </a:rPr>
              <a:t>Для отдыха от всех работ</a:t>
            </a:r>
          </a:p>
          <a:p>
            <a:pPr>
              <a:lnSpc>
                <a:spcPct val="80000"/>
              </a:lnSpc>
            </a:pPr>
            <a:r>
              <a:rPr lang="ru-RU" sz="6000" dirty="0">
                <a:solidFill>
                  <a:schemeClr val="tx2">
                    <a:lumMod val="50000"/>
                  </a:schemeClr>
                </a:solidFill>
              </a:rPr>
              <a:t>Сей день 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Бог освятил.</a:t>
            </a: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dirty="0">
                <a:solidFill>
                  <a:schemeClr val="tx2">
                    <a:lumMod val="50000"/>
                  </a:schemeClr>
                </a:solidFill>
              </a:rPr>
              <a:t>Сей день Бог освятил.</a:t>
            </a:r>
          </a:p>
        </p:txBody>
      </p:sp>
    </p:spTree>
    <p:extLst>
      <p:ext uri="{BB962C8B-B14F-4D97-AF65-F5344CB8AC3E}">
        <p14:creationId xmlns:p14="http://schemas.microsoft.com/office/powerpoint/2010/main" val="311289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63539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что </a:t>
            </a:r>
            <a:r>
              <a:rPr lang="ru-RU" sz="4000" dirty="0"/>
              <a:t>в сравнении с Ним любой авторитет становился ничтожным. Его слушатели были глубоко взволнованы; их умы были потрясены тем, как Он учит заповедям, отражающим Божью славу. Когда Иисус призывал мир внять Его словам, люди слушали как заворожённые.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7326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371540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Каждое </a:t>
            </a:r>
            <a:r>
              <a:rPr lang="ru-RU" sz="4000" dirty="0"/>
              <a:t>слово находило отклик в их сердцах, и они обретали веру, принимая истину, против которой не могли устоять. Всё, что Он говорил, воспринималось как Божественное откровение</a:t>
            </a:r>
            <a:r>
              <a:rPr lang="ru-RU" sz="4000" dirty="0" smtClean="0"/>
              <a:t>»</a:t>
            </a:r>
          </a:p>
          <a:p>
            <a:endParaRPr lang="ru-RU" sz="4000" dirty="0" smtClean="0"/>
          </a:p>
          <a:p>
            <a:r>
              <a:rPr lang="ru-RU" sz="3200" i="1" dirty="0" smtClean="0"/>
              <a:t>       (Библейский ком. АСД, т. 5)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98703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043608" y="2072829"/>
            <a:ext cx="7344817" cy="2364283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О, Иисус, </a:t>
            </a:r>
          </a:p>
          <a:p>
            <a:pPr algn="r">
              <a:lnSpc>
                <a:spcPct val="150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к Тебе </a:t>
            </a:r>
            <a:r>
              <a:rPr lang="ru-RU" altLang="ru-RU" sz="5400" dirty="0" smtClean="0">
                <a:solidFill>
                  <a:schemeClr val="bg1"/>
                </a:solidFill>
                <a:latin typeface="Georgia" pitchFamily="18" charset="0"/>
              </a:rPr>
              <a:t>приходим </a:t>
            </a:r>
          </a:p>
          <a:p>
            <a:pPr algn="r">
              <a:lnSpc>
                <a:spcPct val="150000"/>
              </a:lnSpc>
            </a:pPr>
            <a:r>
              <a:rPr lang="ru-RU" altLang="ru-RU" sz="5400" dirty="0" smtClean="0">
                <a:solidFill>
                  <a:schemeClr val="bg1"/>
                </a:solidFill>
                <a:latin typeface="Georgia" pitchFamily="18" charset="0"/>
              </a:rPr>
              <a:t>с верою</a:t>
            </a:r>
            <a:endParaRPr lang="ru-RU" altLang="ru-RU" sz="5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59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1124744"/>
            <a:ext cx="8712968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268760"/>
            <a:ext cx="8987256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О </a:t>
            </a:r>
            <a:r>
              <a:rPr lang="ru-RU" sz="4800" dirty="0"/>
              <a:t>Иисус, к Тебе приходим верою</a:t>
            </a:r>
            <a:br>
              <a:rPr lang="ru-RU" sz="4800" dirty="0"/>
            </a:br>
            <a:r>
              <a:rPr lang="ru-RU" sz="4800" dirty="0"/>
              <a:t>В небесный храм, </a:t>
            </a:r>
            <a:endParaRPr lang="ru-RU" sz="4800" dirty="0" smtClean="0"/>
          </a:p>
          <a:p>
            <a:r>
              <a:rPr lang="ru-RU" sz="4800" dirty="0"/>
              <a:t>В</a:t>
            </a:r>
            <a:r>
              <a:rPr lang="ru-RU" sz="4800" dirty="0" smtClean="0"/>
              <a:t> </a:t>
            </a:r>
            <a:r>
              <a:rPr lang="ru-RU" sz="4800" dirty="0"/>
              <a:t>святилище Твоё,</a:t>
            </a:r>
            <a:br>
              <a:rPr lang="ru-RU" sz="4800" dirty="0"/>
            </a:br>
            <a:r>
              <a:rPr lang="ru-RU" sz="4800" dirty="0"/>
              <a:t>Где совершаешь </a:t>
            </a:r>
            <a:endParaRPr lang="ru-RU" sz="4800" dirty="0" smtClean="0"/>
          </a:p>
          <a:p>
            <a:r>
              <a:rPr lang="ru-RU" sz="4800" dirty="0" smtClean="0"/>
              <a:t>Ты </a:t>
            </a:r>
            <a:r>
              <a:rPr lang="ru-RU" sz="4800" dirty="0"/>
              <a:t>Своё служение</a:t>
            </a:r>
            <a:br>
              <a:rPr lang="ru-RU" sz="4800" dirty="0"/>
            </a:br>
            <a:r>
              <a:rPr lang="ru-RU" sz="4800" dirty="0"/>
              <a:t>Как наш Ходатай </a:t>
            </a:r>
            <a:endParaRPr lang="ru-RU" sz="4800" dirty="0" smtClean="0"/>
          </a:p>
          <a:p>
            <a:r>
              <a:rPr lang="ru-RU" sz="4800" dirty="0" smtClean="0"/>
              <a:t>Пред </a:t>
            </a:r>
            <a:r>
              <a:rPr lang="ru-RU" sz="4800" dirty="0"/>
              <a:t>Святым Отцом.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8685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1124744"/>
            <a:ext cx="8712968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306" y="44624"/>
            <a:ext cx="8627182" cy="7355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/>
              <a:t>Припев:</a:t>
            </a:r>
          </a:p>
          <a:p>
            <a:endParaRPr lang="ru-RU" sz="4400" u="sng" dirty="0" smtClean="0"/>
          </a:p>
          <a:p>
            <a:r>
              <a:rPr lang="ru-RU" sz="4800" dirty="0" smtClean="0"/>
              <a:t>О Иисус, </a:t>
            </a:r>
          </a:p>
          <a:p>
            <a:r>
              <a:rPr lang="ru-RU" sz="4800" dirty="0" smtClean="0"/>
              <a:t>Ты </a:t>
            </a:r>
            <a:r>
              <a:rPr lang="mr-IN" sz="4800" dirty="0" smtClean="0"/>
              <a:t>–</a:t>
            </a:r>
            <a:r>
              <a:rPr lang="ru-RU" sz="4800" dirty="0" smtClean="0"/>
              <a:t> наш Первосвященник,</a:t>
            </a:r>
          </a:p>
          <a:p>
            <a:r>
              <a:rPr lang="ru-RU" sz="4800" dirty="0" smtClean="0"/>
              <a:t>Ты </a:t>
            </a:r>
            <a:r>
              <a:rPr lang="mr-IN" sz="4800" dirty="0" smtClean="0"/>
              <a:t>–</a:t>
            </a:r>
            <a:r>
              <a:rPr lang="ru-RU" sz="4800" dirty="0" smtClean="0"/>
              <a:t> наш Ходатай</a:t>
            </a:r>
          </a:p>
          <a:p>
            <a:r>
              <a:rPr lang="ru-RU" sz="4800" dirty="0" smtClean="0"/>
              <a:t>Верный пред Отцом.</a:t>
            </a:r>
          </a:p>
          <a:p>
            <a:r>
              <a:rPr lang="ru-RU" sz="4800" dirty="0" smtClean="0"/>
              <a:t>Мы славим всей душой </a:t>
            </a:r>
          </a:p>
          <a:p>
            <a:r>
              <a:rPr lang="ru-RU" sz="4800" dirty="0" smtClean="0"/>
              <a:t>Твое служение,</a:t>
            </a:r>
          </a:p>
          <a:p>
            <a:r>
              <a:rPr lang="ru-RU" sz="4800" dirty="0" smtClean="0"/>
              <a:t>Нас помяни во Царствии Твоем!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543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1124744"/>
            <a:ext cx="8712968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500" y="620688"/>
            <a:ext cx="811592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Настанет </a:t>
            </a:r>
            <a:r>
              <a:rPr lang="ru-RU" sz="4800" dirty="0"/>
              <a:t>час, </a:t>
            </a:r>
            <a:endParaRPr lang="ru-RU" sz="4800" dirty="0" smtClean="0"/>
          </a:p>
          <a:p>
            <a:r>
              <a:rPr lang="ru-RU" sz="4800" dirty="0"/>
              <a:t>К</a:t>
            </a:r>
            <a:r>
              <a:rPr lang="ru-RU" sz="4800" dirty="0" smtClean="0"/>
              <a:t>огда </a:t>
            </a:r>
            <a:r>
              <a:rPr lang="ru-RU" sz="4800" dirty="0"/>
              <a:t>пред Богом Праведным</a:t>
            </a:r>
            <a:br>
              <a:rPr lang="ru-RU" sz="4800" dirty="0"/>
            </a:br>
            <a:r>
              <a:rPr lang="ru-RU" sz="4800" dirty="0"/>
              <a:t>На суд святой </a:t>
            </a:r>
            <a:endParaRPr lang="ru-RU" sz="4800" dirty="0" smtClean="0"/>
          </a:p>
          <a:p>
            <a:r>
              <a:rPr lang="ru-RU" sz="4800" dirty="0"/>
              <a:t>П</a:t>
            </a:r>
            <a:r>
              <a:rPr lang="ru-RU" sz="4800" dirty="0" smtClean="0"/>
              <a:t>редстанет </a:t>
            </a:r>
            <a:r>
              <a:rPr lang="ru-RU" sz="4800" dirty="0"/>
              <a:t>жизнь моя.</a:t>
            </a:r>
            <a:br>
              <a:rPr lang="ru-RU" sz="4800" dirty="0"/>
            </a:br>
            <a:r>
              <a:rPr lang="ru-RU" sz="4800" dirty="0"/>
              <a:t>О Иисус! </a:t>
            </a:r>
            <a:endParaRPr lang="ru-RU" sz="4800" dirty="0" smtClean="0"/>
          </a:p>
          <a:p>
            <a:r>
              <a:rPr lang="ru-RU" sz="4800" dirty="0" smtClean="0"/>
              <a:t>Твоя </a:t>
            </a:r>
            <a:r>
              <a:rPr lang="ru-RU" sz="4800" dirty="0"/>
              <a:t>любовь и праведность</a:t>
            </a:r>
            <a:br>
              <a:rPr lang="ru-RU" sz="4800" dirty="0"/>
            </a:br>
            <a:r>
              <a:rPr lang="ru-RU" sz="4800" dirty="0"/>
              <a:t>Да оправдает грешного меня</a:t>
            </a:r>
            <a:r>
              <a:rPr lang="ru-RU" sz="4800" dirty="0" smtClean="0"/>
              <a:t>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72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1124744"/>
            <a:ext cx="8712968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4624"/>
            <a:ext cx="8627182" cy="7355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/>
              <a:t>Припев:</a:t>
            </a:r>
          </a:p>
          <a:p>
            <a:endParaRPr lang="ru-RU" sz="4400" u="sng" dirty="0" smtClean="0"/>
          </a:p>
          <a:p>
            <a:r>
              <a:rPr lang="ru-RU" sz="4800" dirty="0" smtClean="0"/>
              <a:t>О Иисус, </a:t>
            </a:r>
          </a:p>
          <a:p>
            <a:r>
              <a:rPr lang="ru-RU" sz="4800" dirty="0" smtClean="0"/>
              <a:t>Ты </a:t>
            </a:r>
            <a:r>
              <a:rPr lang="mr-IN" sz="4800" dirty="0" smtClean="0"/>
              <a:t>–</a:t>
            </a:r>
            <a:r>
              <a:rPr lang="ru-RU" sz="4800" dirty="0" smtClean="0"/>
              <a:t> наш Первосвященник,</a:t>
            </a:r>
          </a:p>
          <a:p>
            <a:r>
              <a:rPr lang="ru-RU" sz="4800" dirty="0" smtClean="0"/>
              <a:t>Ты </a:t>
            </a:r>
            <a:r>
              <a:rPr lang="mr-IN" sz="4800" dirty="0" smtClean="0"/>
              <a:t>–</a:t>
            </a:r>
            <a:r>
              <a:rPr lang="ru-RU" sz="4800" dirty="0" smtClean="0"/>
              <a:t> наш Ходатай</a:t>
            </a:r>
          </a:p>
          <a:p>
            <a:r>
              <a:rPr lang="ru-RU" sz="4800" dirty="0" smtClean="0"/>
              <a:t>Верный пред Отцом.</a:t>
            </a:r>
          </a:p>
          <a:p>
            <a:r>
              <a:rPr lang="ru-RU" sz="4800" dirty="0" smtClean="0"/>
              <a:t>Мы славим всей душой </a:t>
            </a:r>
          </a:p>
          <a:p>
            <a:r>
              <a:rPr lang="ru-RU" sz="4800" dirty="0" smtClean="0"/>
              <a:t>Твое служение,</a:t>
            </a:r>
          </a:p>
          <a:p>
            <a:r>
              <a:rPr lang="ru-RU" sz="4800" dirty="0" smtClean="0"/>
              <a:t>Нас помяни во Царствии Твоем!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92161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1124744"/>
            <a:ext cx="8712968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115" y="523701"/>
            <a:ext cx="6133109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Да </a:t>
            </a:r>
            <a:r>
              <a:rPr lang="ru-RU" sz="4800" dirty="0"/>
              <a:t>вознесётся </a:t>
            </a:r>
            <a:endParaRPr lang="ru-RU" sz="4800" dirty="0" smtClean="0"/>
          </a:p>
          <a:p>
            <a:r>
              <a:rPr lang="ru-RU" sz="4800" dirty="0" smtClean="0"/>
              <a:t>Уст </a:t>
            </a:r>
            <a:r>
              <a:rPr lang="ru-RU" sz="4800" dirty="0"/>
              <a:t>моих моление,</a:t>
            </a:r>
            <a:br>
              <a:rPr lang="ru-RU" sz="4800" dirty="0"/>
            </a:br>
            <a:r>
              <a:rPr lang="ru-RU" sz="4800" dirty="0"/>
              <a:t>Как фимиам приятный </a:t>
            </a:r>
            <a:endParaRPr lang="ru-RU" sz="4800" dirty="0" smtClean="0"/>
          </a:p>
          <a:p>
            <a:r>
              <a:rPr lang="ru-RU" sz="4800" dirty="0" smtClean="0"/>
              <a:t>Пред </a:t>
            </a:r>
            <a:r>
              <a:rPr lang="ru-RU" sz="4800" dirty="0"/>
              <a:t>Тобой.</a:t>
            </a:r>
            <a:br>
              <a:rPr lang="ru-RU" sz="4800" dirty="0"/>
            </a:br>
            <a:r>
              <a:rPr lang="ru-RU" sz="4800" dirty="0"/>
              <a:t>Пошли с небес </a:t>
            </a:r>
            <a:endParaRPr lang="ru-RU" sz="4800" dirty="0" smtClean="0"/>
          </a:p>
          <a:p>
            <a:r>
              <a:rPr lang="ru-RU" sz="4800" dirty="0" smtClean="0"/>
              <a:t>Твоё </a:t>
            </a:r>
            <a:r>
              <a:rPr lang="ru-RU" sz="4800" dirty="0"/>
              <a:t>благословение</a:t>
            </a:r>
            <a:br>
              <a:rPr lang="ru-RU" sz="4800" dirty="0"/>
            </a:br>
            <a:r>
              <a:rPr lang="ru-RU" sz="4800" dirty="0"/>
              <a:t>И в Царство славы </a:t>
            </a:r>
            <a:endParaRPr lang="ru-RU" sz="4800" dirty="0" smtClean="0"/>
          </a:p>
          <a:p>
            <a:r>
              <a:rPr lang="ru-RU" sz="4800" dirty="0" smtClean="0"/>
              <a:t>Двери </a:t>
            </a:r>
            <a:r>
              <a:rPr lang="ru-RU" sz="4800" dirty="0"/>
              <a:t>мне открой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8885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1124744"/>
            <a:ext cx="8712968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4624"/>
            <a:ext cx="8627182" cy="7355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/>
              <a:t>Припев:</a:t>
            </a:r>
          </a:p>
          <a:p>
            <a:endParaRPr lang="ru-RU" sz="4400" u="sng" dirty="0" smtClean="0"/>
          </a:p>
          <a:p>
            <a:r>
              <a:rPr lang="ru-RU" sz="4800" dirty="0" smtClean="0"/>
              <a:t>О Иисус, </a:t>
            </a:r>
          </a:p>
          <a:p>
            <a:r>
              <a:rPr lang="ru-RU" sz="4800" dirty="0" smtClean="0"/>
              <a:t>Ты </a:t>
            </a:r>
            <a:r>
              <a:rPr lang="mr-IN" sz="4800" dirty="0" smtClean="0"/>
              <a:t>–</a:t>
            </a:r>
            <a:r>
              <a:rPr lang="ru-RU" sz="4800" dirty="0" smtClean="0"/>
              <a:t> наш Первосвященник,</a:t>
            </a:r>
          </a:p>
          <a:p>
            <a:r>
              <a:rPr lang="ru-RU" sz="4800" dirty="0" smtClean="0"/>
              <a:t>Ты </a:t>
            </a:r>
            <a:r>
              <a:rPr lang="mr-IN" sz="4800" dirty="0" smtClean="0"/>
              <a:t>–</a:t>
            </a:r>
            <a:r>
              <a:rPr lang="ru-RU" sz="4800" dirty="0" smtClean="0"/>
              <a:t> наш Ходатай</a:t>
            </a:r>
          </a:p>
          <a:p>
            <a:r>
              <a:rPr lang="ru-RU" sz="4800" dirty="0" smtClean="0"/>
              <a:t>Верный пред Отцом.</a:t>
            </a:r>
          </a:p>
          <a:p>
            <a:r>
              <a:rPr lang="ru-RU" sz="4800" dirty="0" smtClean="0"/>
              <a:t>Мы славим всей душой </a:t>
            </a:r>
          </a:p>
          <a:p>
            <a:r>
              <a:rPr lang="ru-RU" sz="4800" dirty="0" smtClean="0"/>
              <a:t>Твое служение,</a:t>
            </a:r>
          </a:p>
          <a:p>
            <a:r>
              <a:rPr lang="ru-RU" sz="4800" dirty="0" smtClean="0"/>
              <a:t>Нас помяни во Царствии Твоем!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92161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2686" y="5739191"/>
            <a:ext cx="8280920" cy="44287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381745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99392"/>
            <a:ext cx="9361040" cy="60659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395536" y="6223725"/>
            <a:ext cx="8280920" cy="45140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err="1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Нейтан</a:t>
            </a:r>
            <a:r>
              <a:rPr lang="ru-RU" sz="2800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Грин, «Благословенная надежда</a:t>
            </a:r>
            <a:r>
              <a:rPr lang="ru-RU" sz="2800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2800" dirty="0" smtClean="0">
              <a:solidFill>
                <a:srgbClr val="1025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046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16024" y="980728"/>
            <a:ext cx="9108504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Народ Твой, Боже, </a:t>
            </a:r>
          </a:p>
          <a:p>
            <a:pPr>
              <a:lnSpc>
                <a:spcPct val="80000"/>
              </a:lnSpc>
            </a:pP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В день святой</a:t>
            </a:r>
          </a:p>
          <a:p>
            <a:pPr>
              <a:lnSpc>
                <a:spcPct val="80000"/>
              </a:lnSpc>
            </a:pP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К Тебе пришел опять, -</a:t>
            </a:r>
          </a:p>
          <a:p>
            <a:pPr>
              <a:lnSpc>
                <a:spcPct val="80000"/>
              </a:lnSpc>
            </a:pP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Пошли небесный Твой покой,</a:t>
            </a:r>
          </a:p>
          <a:p>
            <a:pPr>
              <a:lnSpc>
                <a:spcPct val="80000"/>
              </a:lnSpc>
            </a:pP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Любовь и благодать,</a:t>
            </a:r>
          </a:p>
          <a:p>
            <a:pPr>
              <a:lnSpc>
                <a:spcPct val="80000"/>
              </a:lnSpc>
            </a:pP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Любовь и благодать.</a:t>
            </a:r>
          </a:p>
          <a:p>
            <a:pPr>
              <a:lnSpc>
                <a:spcPct val="80000"/>
              </a:lnSpc>
            </a:pP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2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971599" y="632669"/>
            <a:ext cx="7344817" cy="2364283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Скоро наш Искупитель придет</a:t>
            </a:r>
            <a:endParaRPr lang="ru-RU" altLang="ru-RU" sz="5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16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1124744"/>
            <a:ext cx="8712968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412776"/>
            <a:ext cx="879674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Скоро </a:t>
            </a:r>
            <a:r>
              <a:rPr lang="ru-RU" sz="4400" b="1" dirty="0"/>
              <a:t>наш Искупитель придёт</a:t>
            </a:r>
            <a:br>
              <a:rPr lang="ru-RU" sz="4400" b="1" dirty="0"/>
            </a:br>
            <a:r>
              <a:rPr lang="ru-RU" sz="4400" b="1" dirty="0"/>
              <a:t>С сонмом ангелов в славе Своей</a:t>
            </a:r>
            <a:br>
              <a:rPr lang="ru-RU" sz="4400" b="1" dirty="0"/>
            </a:br>
            <a:r>
              <a:rPr lang="ru-RU" sz="4400" b="1" dirty="0"/>
              <a:t>И возьмёт с сей земли Свой народ,</a:t>
            </a:r>
            <a:br>
              <a:rPr lang="ru-RU" sz="4400" b="1" dirty="0"/>
            </a:br>
            <a:r>
              <a:rPr lang="ru-RU" sz="4400" b="1" dirty="0"/>
              <a:t>И отрёт слезы с наших очей.</a:t>
            </a:r>
          </a:p>
          <a:p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20976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1124744"/>
            <a:ext cx="8712968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319" y="836712"/>
            <a:ext cx="8785177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Припев:</a:t>
            </a:r>
          </a:p>
          <a:p>
            <a:endParaRPr lang="ru-RU" sz="4400" b="1" dirty="0"/>
          </a:p>
          <a:p>
            <a:r>
              <a:rPr lang="ru-RU" sz="4400" b="1" dirty="0" smtClean="0"/>
              <a:t>О</a:t>
            </a:r>
            <a:r>
              <a:rPr lang="ru-RU" sz="4400" b="1" dirty="0"/>
              <a:t>, мы ждём, к нам гряди,</a:t>
            </a:r>
          </a:p>
          <a:p>
            <a:r>
              <a:rPr lang="ru-RU" sz="4400" b="1" dirty="0"/>
              <a:t>Милосердный Господь и наш Бог!</a:t>
            </a:r>
          </a:p>
          <a:p>
            <a:r>
              <a:rPr lang="ru-RU" sz="4400" b="1" dirty="0"/>
              <a:t>Нас возьми с сей земли</a:t>
            </a:r>
          </a:p>
          <a:p>
            <a:r>
              <a:rPr lang="ru-RU" sz="4400" b="1" dirty="0"/>
              <a:t>В Свой чудесный небесный чертог</a:t>
            </a:r>
            <a:r>
              <a:rPr lang="ru-RU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319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1124744"/>
            <a:ext cx="8712968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445" y="1751325"/>
            <a:ext cx="802998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Да настанет отрадный тот день,</a:t>
            </a:r>
            <a:br>
              <a:rPr lang="ru-RU" sz="4400" b="1" dirty="0"/>
            </a:br>
            <a:r>
              <a:rPr lang="ru-RU" sz="4400" b="1" dirty="0"/>
              <a:t>Все увидим тогда мы Христа,</a:t>
            </a:r>
            <a:br>
              <a:rPr lang="ru-RU" sz="4400" b="1" dirty="0"/>
            </a:br>
            <a:r>
              <a:rPr lang="ru-RU" sz="4400" b="1" dirty="0"/>
              <a:t>И исчезнет с лица скорби тень,</a:t>
            </a:r>
            <a:br>
              <a:rPr lang="ru-RU" sz="4400" b="1" dirty="0"/>
            </a:br>
            <a:r>
              <a:rPr lang="ru-RU" sz="4400" b="1" dirty="0"/>
              <a:t>Будем вечно мы в доме Отца.</a:t>
            </a:r>
          </a:p>
          <a:p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79866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1124744"/>
            <a:ext cx="8712968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319" y="836712"/>
            <a:ext cx="8785177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Припев:</a:t>
            </a:r>
          </a:p>
          <a:p>
            <a:endParaRPr lang="ru-RU" sz="4400" b="1" dirty="0"/>
          </a:p>
          <a:p>
            <a:r>
              <a:rPr lang="ru-RU" sz="4400" b="1" dirty="0" smtClean="0"/>
              <a:t>О</a:t>
            </a:r>
            <a:r>
              <a:rPr lang="ru-RU" sz="4400" b="1" dirty="0"/>
              <a:t>, мы ждём, к нам гряди,</a:t>
            </a:r>
          </a:p>
          <a:p>
            <a:r>
              <a:rPr lang="ru-RU" sz="4400" b="1" dirty="0"/>
              <a:t>Милосердный Господь и наш Бог!</a:t>
            </a:r>
          </a:p>
          <a:p>
            <a:r>
              <a:rPr lang="ru-RU" sz="4400" b="1" dirty="0"/>
              <a:t>Нас возьми с сей земли</a:t>
            </a:r>
          </a:p>
          <a:p>
            <a:r>
              <a:rPr lang="ru-RU" sz="4400" b="1" dirty="0"/>
              <a:t>В Свой чудесный небесный чертог</a:t>
            </a:r>
            <a:r>
              <a:rPr lang="ru-RU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502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1124744"/>
            <a:ext cx="8712968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445" y="1751325"/>
            <a:ext cx="849946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О Спаситель! Гряди к нам скорей,</a:t>
            </a:r>
            <a:br>
              <a:rPr lang="ru-RU" sz="4400" b="1" dirty="0"/>
            </a:br>
            <a:r>
              <a:rPr lang="ru-RU" sz="4400" b="1" dirty="0"/>
              <a:t>Мы давно ожидаем Тебя,</a:t>
            </a:r>
            <a:br>
              <a:rPr lang="ru-RU" sz="4400" b="1" dirty="0"/>
            </a:br>
            <a:r>
              <a:rPr lang="ru-RU" sz="4400" b="1" dirty="0"/>
              <a:t>Ты спаси нас от тяжких скорбей</a:t>
            </a:r>
            <a:br>
              <a:rPr lang="ru-RU" sz="4400" b="1" dirty="0"/>
            </a:br>
            <a:r>
              <a:rPr lang="ru-RU" sz="4400" b="1" dirty="0"/>
              <a:t>И введи в Царство вечного дня.</a:t>
            </a:r>
          </a:p>
          <a:p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25591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1124744"/>
            <a:ext cx="8712968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319" y="836712"/>
            <a:ext cx="8785177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Припев:</a:t>
            </a:r>
          </a:p>
          <a:p>
            <a:endParaRPr lang="ru-RU" sz="4400" b="1" dirty="0"/>
          </a:p>
          <a:p>
            <a:r>
              <a:rPr lang="ru-RU" sz="4400" b="1" dirty="0" smtClean="0"/>
              <a:t>О</a:t>
            </a:r>
            <a:r>
              <a:rPr lang="ru-RU" sz="4400" b="1" dirty="0"/>
              <a:t>, мы ждём, к нам гряди,</a:t>
            </a:r>
          </a:p>
          <a:p>
            <a:r>
              <a:rPr lang="ru-RU" sz="4400" b="1" dirty="0"/>
              <a:t>Милосердный Господь и наш Бог!</a:t>
            </a:r>
          </a:p>
          <a:p>
            <a:r>
              <a:rPr lang="ru-RU" sz="4400" b="1" dirty="0"/>
              <a:t>Нас возьми с сей земли</a:t>
            </a:r>
          </a:p>
          <a:p>
            <a:r>
              <a:rPr lang="ru-RU" sz="4400" b="1" dirty="0"/>
              <a:t>В Свой чудесный небесный чертог</a:t>
            </a:r>
            <a:r>
              <a:rPr lang="ru-RU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502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5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628800"/>
            <a:ext cx="7776864" cy="2664296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cap="none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eorgia"/>
              </a:rPr>
              <a:t>«Ибо нет другого имени под небом, данного человекам, которым надлежало </a:t>
            </a:r>
            <a:br>
              <a:rPr lang="ru-RU" cap="none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eorgia"/>
              </a:rPr>
            </a:br>
            <a:r>
              <a:rPr lang="ru-RU" cap="none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eorgia"/>
              </a:rPr>
              <a:t>бы нам спастись.»</a:t>
            </a:r>
            <a:r>
              <a:rPr lang="ru-RU" sz="3600" cap="none" dirty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/>
            </a:r>
            <a:br>
              <a:rPr lang="ru-RU" sz="3600" cap="none" dirty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1600" cap="none" dirty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/>
            </a:r>
            <a:br>
              <a:rPr lang="ru-RU" sz="1600" cap="none" dirty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2800" b="0" i="1" cap="none" dirty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eorgia"/>
              </a:rPr>
              <a:t>Деяния 4:12</a:t>
            </a:r>
            <a:endParaRPr lang="ru-RU" sz="2800" b="0" i="1" dirty="0">
              <a:solidFill>
                <a:srgbClr val="1025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5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2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1124744"/>
            <a:ext cx="8712968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Пусть приготовит нас </a:t>
            </a:r>
          </a:p>
          <a:p>
            <a:pPr>
              <a:lnSpc>
                <a:spcPct val="80000"/>
              </a:lnSpc>
            </a:pP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                       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Твой </a:t>
            </a: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Дух</a:t>
            </a:r>
          </a:p>
          <a:p>
            <a:pPr>
              <a:lnSpc>
                <a:spcPct val="80000"/>
              </a:lnSpc>
            </a:pP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Перед лицом Твоим.</a:t>
            </a:r>
          </a:p>
          <a:p>
            <a:pPr>
              <a:lnSpc>
                <a:spcPct val="80000"/>
              </a:lnSpc>
            </a:pP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И разум даст, отверзет слух</a:t>
            </a:r>
          </a:p>
          <a:p>
            <a:pPr>
              <a:lnSpc>
                <a:spcPct val="80000"/>
              </a:lnSpc>
            </a:pP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Внимать словам 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святым,</a:t>
            </a:r>
            <a:endParaRPr lang="ru-RU" sz="5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Внимать словам святым.</a:t>
            </a:r>
          </a:p>
        </p:txBody>
      </p:sp>
    </p:spTree>
    <p:extLst>
      <p:ext uri="{BB962C8B-B14F-4D97-AF65-F5344CB8AC3E}">
        <p14:creationId xmlns:p14="http://schemas.microsoft.com/office/powerpoint/2010/main" val="198392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115616" y="2491472"/>
            <a:ext cx="7717770" cy="142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 eaLnBrk="1">
              <a:lnSpc>
                <a:spcPct val="80000"/>
              </a:lnSpc>
              <a:buClrTx/>
              <a:buFontTx/>
              <a:buNone/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  <a:t>Мой дивный Спаситель</a:t>
            </a:r>
            <a:endParaRPr lang="en-US" altLang="ru-RU" sz="5400" b="1" dirty="0">
              <a:solidFill>
                <a:schemeClr val="tx2">
                  <a:lumMod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4967306" y="4897527"/>
            <a:ext cx="4573246" cy="74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400" b="1" i="1" dirty="0">
                <a:solidFill>
                  <a:srgbClr val="10253F"/>
                </a:solidFill>
                <a:latin typeface="Georgia"/>
                <a:cs typeface="Georgia"/>
              </a:rPr>
              <a:t>Гимн № </a:t>
            </a:r>
            <a:r>
              <a:rPr lang="ru-RU" altLang="ru-RU" sz="4400" b="1" i="1" dirty="0">
                <a:solidFill>
                  <a:srgbClr val="10253F"/>
                </a:solidFill>
                <a:latin typeface="Georgia"/>
                <a:cs typeface="Georgia"/>
              </a:rPr>
              <a:t>148</a:t>
            </a:r>
            <a:endParaRPr lang="ru-RU" altLang="ru-RU" sz="4400" b="1" i="1" dirty="0">
              <a:solidFill>
                <a:srgbClr val="10253F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198777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80"/>
            <a:ext cx="9125022" cy="68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619672" y="332700"/>
            <a:ext cx="8496944" cy="47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85" tIns="31643" rIns="63285" bIns="31643"/>
          <a:lstStyle/>
          <a:p>
            <a:r>
              <a:rPr lang="ru-RU" sz="4800" b="1" dirty="0">
                <a:solidFill>
                  <a:srgbClr val="000090"/>
                </a:solidFill>
              </a:rPr>
              <a:t>Мой дивный Спаситель,</a:t>
            </a:r>
            <a:endParaRPr lang="en-US" sz="4800" b="1" dirty="0">
              <a:solidFill>
                <a:srgbClr val="000090"/>
              </a:solidFill>
            </a:endParaRPr>
          </a:p>
          <a:p>
            <a:r>
              <a:rPr lang="ru-RU" sz="4800" b="1" dirty="0">
                <a:solidFill>
                  <a:srgbClr val="000090"/>
                </a:solidFill>
              </a:rPr>
              <a:t>Иисус, мой Господь! 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Меня Ты от гибели спас,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Ты душу мою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Укрываешь в скале, 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Светильник чтоб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Мой не угас.</a:t>
            </a:r>
          </a:p>
        </p:txBody>
      </p:sp>
    </p:spTree>
    <p:extLst>
      <p:ext uri="{BB962C8B-B14F-4D97-AF65-F5344CB8AC3E}">
        <p14:creationId xmlns:p14="http://schemas.microsoft.com/office/powerpoint/2010/main" val="18283593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80"/>
            <a:ext cx="9125022" cy="68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614466" y="548680"/>
            <a:ext cx="7494038" cy="47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85" tIns="31643" rIns="63285" bIns="31643"/>
          <a:lstStyle/>
          <a:p>
            <a:r>
              <a:rPr lang="ru-RU" sz="4800" b="1" u="sng" dirty="0">
                <a:solidFill>
                  <a:srgbClr val="000090"/>
                </a:solidFill>
              </a:rPr>
              <a:t>Припев:</a:t>
            </a:r>
          </a:p>
          <a:p>
            <a:endParaRPr lang="ru-RU" sz="4800" b="1" dirty="0">
              <a:solidFill>
                <a:srgbClr val="000090"/>
              </a:solidFill>
            </a:endParaRPr>
          </a:p>
          <a:p>
            <a:r>
              <a:rPr lang="ru-RU" sz="4800" b="1" dirty="0">
                <a:solidFill>
                  <a:srgbClr val="000090"/>
                </a:solidFill>
              </a:rPr>
              <a:t>Ты душу мою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Укрываешь в скале 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От бурь этой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Жизни земной </a:t>
            </a:r>
          </a:p>
        </p:txBody>
      </p:sp>
    </p:spTree>
    <p:extLst>
      <p:ext uri="{BB962C8B-B14F-4D97-AF65-F5344CB8AC3E}">
        <p14:creationId xmlns:p14="http://schemas.microsoft.com/office/powerpoint/2010/main" val="38758075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80"/>
            <a:ext cx="9125022" cy="68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398442" y="332657"/>
            <a:ext cx="7494038" cy="47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85" tIns="31643" rIns="63285" bIns="31643"/>
          <a:lstStyle/>
          <a:p>
            <a:r>
              <a:rPr lang="ru-RU" sz="4800" b="1" u="sng" dirty="0">
                <a:solidFill>
                  <a:srgbClr val="000090"/>
                </a:solidFill>
              </a:rPr>
              <a:t>Припев:</a:t>
            </a:r>
          </a:p>
          <a:p>
            <a:endParaRPr lang="ru-RU" sz="4800" b="1" dirty="0">
              <a:solidFill>
                <a:srgbClr val="000090"/>
              </a:solidFill>
            </a:endParaRPr>
          </a:p>
          <a:p>
            <a:r>
              <a:rPr lang="ru-RU" sz="4800" b="1" dirty="0">
                <a:solidFill>
                  <a:srgbClr val="000090"/>
                </a:solidFill>
              </a:rPr>
              <a:t>И словом Своим Укрепляешь меня, 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Даруешь небесный покой.</a:t>
            </a:r>
          </a:p>
          <a:p>
            <a:r>
              <a:rPr lang="ru-RU" sz="4800" b="1" dirty="0">
                <a:solidFill>
                  <a:srgbClr val="000090"/>
                </a:solidFill>
              </a:rPr>
              <a:t>Даруешь небесный покой.</a:t>
            </a:r>
          </a:p>
        </p:txBody>
      </p:sp>
    </p:spTree>
    <p:extLst>
      <p:ext uri="{BB962C8B-B14F-4D97-AF65-F5344CB8AC3E}">
        <p14:creationId xmlns:p14="http://schemas.microsoft.com/office/powerpoint/2010/main" val="36813290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4537</TotalTime>
  <Words>851</Words>
  <Application>Microsoft Macintosh PowerPoint</Application>
  <PresentationFormat>Экран (4:3)</PresentationFormat>
  <Paragraphs>223</Paragraphs>
  <Slides>48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48</vt:i4>
      </vt:variant>
    </vt:vector>
  </HeadingPairs>
  <TitlesOfParts>
    <vt:vector size="51" baseType="lpstr">
      <vt:lpstr>Тема Office</vt:lpstr>
      <vt:lpstr>1_Тема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«Ибо нет другого имени под небом, данного человекам, которым надлежало  бы нам спастись.»  Деяния 4:12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126</cp:revision>
  <dcterms:created xsi:type="dcterms:W3CDTF">2016-09-02T12:17:38Z</dcterms:created>
  <dcterms:modified xsi:type="dcterms:W3CDTF">2016-11-19T05:17:23Z</dcterms:modified>
</cp:coreProperties>
</file>