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26" r:id="rId2"/>
    <p:sldId id="377" r:id="rId3"/>
    <p:sldId id="720" r:id="rId4"/>
    <p:sldId id="791" r:id="rId5"/>
    <p:sldId id="792" r:id="rId6"/>
    <p:sldId id="793" r:id="rId7"/>
    <p:sldId id="787" r:id="rId8"/>
    <p:sldId id="788" r:id="rId9"/>
    <p:sldId id="789" r:id="rId10"/>
    <p:sldId id="790" r:id="rId11"/>
    <p:sldId id="731" r:id="rId12"/>
    <p:sldId id="732" r:id="rId13"/>
    <p:sldId id="794" r:id="rId14"/>
    <p:sldId id="795" r:id="rId15"/>
    <p:sldId id="797" r:id="rId16"/>
    <p:sldId id="796" r:id="rId17"/>
    <p:sldId id="798" r:id="rId18"/>
    <p:sldId id="338" r:id="rId19"/>
    <p:sldId id="759" r:id="rId20"/>
    <p:sldId id="760" r:id="rId21"/>
    <p:sldId id="803" r:id="rId22"/>
    <p:sldId id="799" r:id="rId23"/>
    <p:sldId id="804" r:id="rId24"/>
    <p:sldId id="801" r:id="rId25"/>
    <p:sldId id="802" r:id="rId26"/>
    <p:sldId id="781" r:id="rId27"/>
    <p:sldId id="779" r:id="rId28"/>
    <p:sldId id="782" r:id="rId29"/>
    <p:sldId id="783" r:id="rId30"/>
    <p:sldId id="805" r:id="rId31"/>
    <p:sldId id="806" r:id="rId32"/>
    <p:sldId id="807" r:id="rId33"/>
    <p:sldId id="808" r:id="rId34"/>
    <p:sldId id="809" r:id="rId35"/>
    <p:sldId id="810" r:id="rId36"/>
    <p:sldId id="811" r:id="rId37"/>
    <p:sldId id="327" r:id="rId38"/>
    <p:sldId id="756" r:id="rId39"/>
    <p:sldId id="784" r:id="rId40"/>
    <p:sldId id="785" r:id="rId41"/>
    <p:sldId id="786" r:id="rId42"/>
    <p:sldId id="745" r:id="rId43"/>
    <p:sldId id="814" r:id="rId44"/>
    <p:sldId id="816" r:id="rId45"/>
    <p:sldId id="815" r:id="rId46"/>
    <p:sldId id="817" r:id="rId47"/>
    <p:sldId id="812" r:id="rId48"/>
    <p:sldId id="818" r:id="rId49"/>
    <p:sldId id="813" r:id="rId50"/>
    <p:sldId id="819" r:id="rId51"/>
    <p:sldId id="37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FF"/>
    <a:srgbClr val="8000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20" autoAdjust="0"/>
    <p:restoredTop sz="78834" autoAdjust="0"/>
  </p:normalViewPr>
  <p:slideViewPr>
    <p:cSldViewPr>
      <p:cViewPr varScale="1">
        <p:scale>
          <a:sx n="86" d="100"/>
          <a:sy n="86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600B-B5DC-4147-A93D-8C6F66C8D01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908720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доме Иисуса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Мы найдём приют,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Тишина и радость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Нас с тобой там ждут.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Так приди же к Богу -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Обретёшь покой,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Радостную вечность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Даст Он нам с тобой.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608713" y="1772815"/>
            <a:ext cx="6003847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6000"/>
              </a:lnSpc>
            </a:pPr>
            <a:r>
              <a:rPr lang="ru-RU" altLang="ru-RU" sz="5400" dirty="0" smtClean="0">
                <a:solidFill>
                  <a:schemeClr val="bg1"/>
                </a:solidFill>
                <a:latin typeface="Georgia" pitchFamily="18" charset="0"/>
              </a:rPr>
              <a:t>Образ Иисуса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52729" y="4149079"/>
            <a:ext cx="4347663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059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24743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Отче, научи меня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Пламенно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юбить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Тебя,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Чтобы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был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охожим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я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 Христа Иисуса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24743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 сияет он во мне,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24743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Буду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 Тебя взирать,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Слово Божие читать,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Чтобы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мне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одобным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стать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Господу Иисусу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24743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 сияет он во мне,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24743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Верю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скоро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придёшь,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небеса меня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Возьмёшь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Буду я тогда похож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 Христа Иисуса.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24743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 сияет он во мне,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3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627785" y="692696"/>
            <a:ext cx="5328592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Он знает всё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771800" y="2996952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СШ 4-16_Lesson_Cover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068960"/>
            <a:ext cx="2366337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9059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131840" y="1268760"/>
            <a:ext cx="5571799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4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Господь, к Тебе я </a:t>
            </a: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прихожу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75856" y="3573016"/>
            <a:ext cx="5044210" cy="81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0592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76470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знает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всё: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скорбь и боль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Мою душу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азят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мечом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разлуки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гнёт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 жмёт –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Нет покоя,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ира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ни в чём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76470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да, 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знает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Скорбь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мою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сердцем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увствует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Изведал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раны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боль страданий –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знает всё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76470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знает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всё: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огда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тёмен путь,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моём сердце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тоска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страх;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угасает свет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надежды нет,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Когда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дух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овержен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 прах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76470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да, 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знает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Скорбь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мою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сердцем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увствует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Изведал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раны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боль страданий –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знает всё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76470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знает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всё: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злая смерть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 верное унесёт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разлучит нас —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этот страшный час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Моя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боль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Иисусу взойдёт.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99592" y="764704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О, да, Он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знает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Скорбь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мою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сердцем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увствует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Изведал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раны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боль страданий –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Спаситель знает всё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5"/>
            <a:ext cx="8460432" cy="550920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Уже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детстве Иисус утешал добрым и нежным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словом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молодых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стариков... Он был примером, подражать Которому могут все дети... Его слова и дела были отмечены нежным сочувствием ко всем людям. Общение с Ним было исцеляющим, успокоительным бальзамом для унылых и страдающих сердец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Сыновья и дочери Бога, с. 151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5"/>
            <a:ext cx="7776864" cy="4536627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Где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бы Он ни был — 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пути,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синагоге, на пиру у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фарисея,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доме мытаря, в лодке, качающейся у берега, — Он говорил 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горнем.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Природные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явления, события повседневной жизни Иисус с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вязывал 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откровениями истины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.»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5"/>
            <a:ext cx="7776864" cy="5262979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Он покорял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сердца Своих слушателей — исцелял больных,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утешал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опечаленных, брал на руки детей и благо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ловлял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их. Когда Христос начинал говорить, всеобщее внимание обращалось к Нему, и каждое Его слово было для кого-то запахом живительным к жизни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>
              <a:lnSpc>
                <a:spcPct val="80000"/>
              </a:lnSpc>
              <a:buClr>
                <a:srgbClr val="A50021"/>
              </a:buClr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(Наглядные уроки Христа, с. 338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24743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Господь,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Тебе я прихожу,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Внемли моей мольбе;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Я об одном Тебя прошу: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Дай силы мне в борьбе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771800" y="1052736"/>
            <a:ext cx="6003847" cy="2364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6000"/>
              </a:lnSpc>
            </a:pPr>
            <a:r>
              <a:rPr lang="ru-RU" altLang="ru-RU" sz="5400" dirty="0" smtClean="0">
                <a:solidFill>
                  <a:schemeClr val="bg1"/>
                </a:solidFill>
                <a:latin typeface="Georgia" pitchFamily="18" charset="0"/>
              </a:rPr>
              <a:t>Образ Иисуса</a:t>
            </a:r>
            <a:endParaRPr lang="ru-RU" alt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15816" y="3429000"/>
            <a:ext cx="5472608" cy="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0592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24743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Отче, научи меня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Пламенно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юбить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Тебя,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Чтобы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был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охожим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я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 Христа Иисуса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24743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 сияет он во мне,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24743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Буду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 Тебя взирать,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Слово Божие читать,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Чтобы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мне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одобным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стать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Господу Иисусу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24743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 сияет он во мне,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24743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Верю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скоро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придёшь,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небеса меня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Возьмёшь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Буду я тогда похож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 Христа Иисуса.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1124743"/>
            <a:ext cx="7992888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spc="-15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Да сияет он во мне,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Образ Иисуса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20688"/>
            <a:ext cx="8460432" cy="5016758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Нам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необходимо стремиться быть такими, каким был на земле Христос. Он — наш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Пример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только в своей незапятнанной чистоте, но и в терпении, мягкости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обаянии. Его жизнь — пример истинного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братолюбия.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нуждающихся и угнетённых у Христа всегда находились добрый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взгляд 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слово утешения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.»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20688"/>
            <a:ext cx="8460432" cy="5016758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«Его присутствие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создавало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доме атмосферу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чистоты.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Вслед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за исцеляющим прикосновением Его деликатное сострадание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изливалось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утомлённые и огорчённые сердца. Даже 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окружении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злейших врагов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Иисус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сохранял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внутренний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мир. 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24743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Я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устаю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порой,</a:t>
            </a:r>
            <a:r>
              <a:rPr lang="en-US" sz="6000" b="1" spc="-1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дя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Тернистою тропой,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Но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подкрепляет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лабый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дух </a:t>
            </a:r>
          </a:p>
          <a:p>
            <a:pPr>
              <a:lnSpc>
                <a:spcPct val="74000"/>
              </a:lnSpc>
            </a:pPr>
            <a:r>
              <a:rPr lang="ru-RU" sz="6000" b="1" spc="-150" dirty="0" err="1" smtClean="0">
                <a:solidFill>
                  <a:schemeClr val="tx2">
                    <a:lumMod val="50000"/>
                  </a:schemeClr>
                </a:solidFill>
              </a:rPr>
              <a:t>Голгофский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 образ Твой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20688"/>
            <a:ext cx="7920880" cy="5509200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Красота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Его облика, характера и прежде всего любовь, выражавшаяся и во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взгляде,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интонации слов, очаровывали всех, кто не был ожесточён неверием. Именно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милосердие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любовь в каждом Его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взгляде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слове влекли к Иисусу огромное количество людей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Желание веков, с. 254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6" name="TextBox 5"/>
          <p:cNvSpPr txBox="1"/>
          <p:nvPr/>
        </p:nvSpPr>
        <p:spPr>
          <a:xfrm>
            <a:off x="452686" y="5739191"/>
            <a:ext cx="8280920" cy="44287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579" y="5445224"/>
            <a:ext cx="8496944" cy="1126462"/>
          </a:xfrm>
          <a:prstGeom prst="rect">
            <a:avLst/>
          </a:prstGeom>
          <a:solidFill>
            <a:schemeClr val="bg2">
              <a:lumMod val="10000"/>
              <a:alpha val="52157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Семиградский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«Христос в доме Марфы и Марии»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1886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музей, Санкт-Петербург</a:t>
            </a:r>
          </a:p>
          <a:p>
            <a:pPr algn="ctr">
              <a:lnSpc>
                <a:spcPct val="70000"/>
              </a:lnSpc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christ-in-the-house-of-martha-and-m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738" y="404664"/>
            <a:ext cx="8457734" cy="53178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995936" y="2132856"/>
            <a:ext cx="5184576" cy="2664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77000"/>
              </a:lnSpc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Всё я отдаю</a:t>
            </a:r>
            <a:endParaRPr lang="ru-RU" sz="54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12012" y="4719238"/>
            <a:ext cx="381148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Иисусу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тдаю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Весь Ему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ринадлежу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упованье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смиренье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Пред лицом Его хожу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я отдаю,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отдаю,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ой Искупитель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я отдаю.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Иисусу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тдаю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кладу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Его ногам.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Суету отверг земную,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Направляясь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небесам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я отдаю,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отдаю,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ой Искупитель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я отдаю.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Иисусу отдаю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Боже,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храм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 создай,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Благодатью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любовью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Ум 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аполняй.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я отдаю,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отдаю,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ой Искупитель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я отдаю.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Иисусу отдаю я,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Чудо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мне свершил: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Мир и радость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ал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святую.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Слава,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лава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Богу сил!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24743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Послушным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быть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Стремлюсь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всегда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Закону Твоему;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Принадлежать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Тебе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хочу,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Тебе лишь одному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80648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Припев</a:t>
            </a:r>
            <a:r>
              <a:rPr lang="ru-RU" sz="40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74000"/>
              </a:lnSpc>
            </a:pP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я отдаю,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я отдаю,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Тебе,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ой Искупитель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Всё я отдаю.</a:t>
            </a: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76864" cy="784887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«Ибо нет другого имени под небом, данного человекам, которым надлежало 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бы нам спастись.»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/>
            </a:r>
            <a:b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2800" b="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Деяния 4:12</a:t>
            </a:r>
            <a:endParaRPr lang="ru-RU" sz="2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24743"/>
            <a:ext cx="7992888" cy="5472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Я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Твой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навек,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Спаситель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мой,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Всем сердцем и душой; 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Веди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меня</a:t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Своей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стезёй</a:t>
            </a:r>
          </a:p>
          <a:p>
            <a:pPr>
              <a:lnSpc>
                <a:spcPct val="74000"/>
              </a:lnSpc>
            </a:pP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небесный край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</a:rPr>
              <a:t>святой.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672408" y="2576885"/>
            <a:ext cx="5580112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75000"/>
              </a:lnSpc>
            </a:pPr>
            <a:r>
              <a:rPr lang="ru-RU" sz="4800" dirty="0" smtClean="0">
                <a:solidFill>
                  <a:schemeClr val="bg1"/>
                </a:solidFill>
                <a:latin typeface="Georgia"/>
                <a:cs typeface="Georgia"/>
              </a:rPr>
              <a:t>Сердце Иисуса дышит теплотой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79912" y="4065091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908720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Сердце Иисуса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Дышит теплотой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любовью к людям, Нежной и святой.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Отчего же, друг мой, Ты печален вновь?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небе над тобою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Божия любовь.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908720"/>
            <a:ext cx="7992888" cy="5760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 мыслях Иисуса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Дума о тебе,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Светлая, как утро,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Как лазурь небес.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Почему ж бывает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Ум мятежен твой?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Ведь Спаситель мира 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Помнит нас с тобой.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4599</TotalTime>
  <Words>756</Words>
  <Application>Microsoft Office PowerPoint</Application>
  <PresentationFormat>Экран (4:3)</PresentationFormat>
  <Paragraphs>238</Paragraphs>
  <Slides>51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«Ибо нет другого имени под небом, данного человекам, которым надлежало  бы нам спастись.»  Деяния 4:12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Julia Lisovaya</cp:lastModifiedBy>
  <cp:revision>127</cp:revision>
  <dcterms:created xsi:type="dcterms:W3CDTF">2016-09-02T12:17:38Z</dcterms:created>
  <dcterms:modified xsi:type="dcterms:W3CDTF">2016-11-10T13:41:24Z</dcterms:modified>
</cp:coreProperties>
</file>