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7"/>
  </p:notesMasterIdLst>
  <p:sldIdLst>
    <p:sldId id="326" r:id="rId2"/>
    <p:sldId id="377" r:id="rId3"/>
    <p:sldId id="612" r:id="rId4"/>
    <p:sldId id="613" r:id="rId5"/>
    <p:sldId id="614" r:id="rId6"/>
    <p:sldId id="620" r:id="rId7"/>
    <p:sldId id="615" r:id="rId8"/>
    <p:sldId id="616" r:id="rId9"/>
    <p:sldId id="621" r:id="rId10"/>
    <p:sldId id="622" r:id="rId11"/>
    <p:sldId id="618" r:id="rId12"/>
    <p:sldId id="619" r:id="rId13"/>
    <p:sldId id="623" r:id="rId14"/>
    <p:sldId id="624" r:id="rId15"/>
    <p:sldId id="311" r:id="rId16"/>
    <p:sldId id="545" r:id="rId17"/>
    <p:sldId id="625" r:id="rId18"/>
    <p:sldId id="626" r:id="rId19"/>
    <p:sldId id="632" r:id="rId20"/>
    <p:sldId id="628" r:id="rId21"/>
    <p:sldId id="633" r:id="rId22"/>
    <p:sldId id="630" r:id="rId23"/>
    <p:sldId id="634" r:id="rId24"/>
    <p:sldId id="388" r:id="rId25"/>
    <p:sldId id="637" r:id="rId26"/>
    <p:sldId id="646" r:id="rId27"/>
    <p:sldId id="647" r:id="rId28"/>
    <p:sldId id="638" r:id="rId29"/>
    <p:sldId id="648" r:id="rId30"/>
    <p:sldId id="649" r:id="rId31"/>
    <p:sldId id="639" r:id="rId32"/>
    <p:sldId id="644" r:id="rId33"/>
    <p:sldId id="645" r:id="rId34"/>
    <p:sldId id="338" r:id="rId35"/>
    <p:sldId id="312" r:id="rId36"/>
    <p:sldId id="569" r:id="rId37"/>
    <p:sldId id="654" r:id="rId38"/>
    <p:sldId id="655" r:id="rId39"/>
    <p:sldId id="650" r:id="rId40"/>
    <p:sldId id="656" r:id="rId41"/>
    <p:sldId id="657" r:id="rId42"/>
    <p:sldId id="651" r:id="rId43"/>
    <p:sldId id="652" r:id="rId44"/>
    <p:sldId id="653" r:id="rId45"/>
    <p:sldId id="327" r:id="rId46"/>
    <p:sldId id="323" r:id="rId47"/>
    <p:sldId id="606" r:id="rId48"/>
    <p:sldId id="658" r:id="rId49"/>
    <p:sldId id="659" r:id="rId50"/>
    <p:sldId id="660" r:id="rId51"/>
    <p:sldId id="661" r:id="rId52"/>
    <p:sldId id="662" r:id="rId53"/>
    <p:sldId id="663" r:id="rId54"/>
    <p:sldId id="664" r:id="rId55"/>
    <p:sldId id="665" r:id="rId56"/>
    <p:sldId id="666" r:id="rId57"/>
    <p:sldId id="607" r:id="rId58"/>
    <p:sldId id="608" r:id="rId59"/>
    <p:sldId id="401" r:id="rId60"/>
    <p:sldId id="576" r:id="rId61"/>
    <p:sldId id="667" r:id="rId62"/>
    <p:sldId id="668" r:id="rId63"/>
    <p:sldId id="669" r:id="rId64"/>
    <p:sldId id="670" r:id="rId65"/>
    <p:sldId id="376" r:id="rId6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663300"/>
    <a:srgbClr val="800000"/>
    <a:srgbClr val="0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740" autoAdjust="0"/>
    <p:restoredTop sz="78834" autoAdjust="0"/>
  </p:normalViewPr>
  <p:slideViewPr>
    <p:cSldViewPr>
      <p:cViewPr>
        <p:scale>
          <a:sx n="50" d="100"/>
          <a:sy n="50" d="100"/>
        </p:scale>
        <p:origin x="-3780" y="-8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10/28/2016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3600B-B5DC-4147-A93D-8C6F66C8D018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3600B-B5DC-4147-A93D-8C6F66C8D018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3600B-B5DC-4147-A93D-8C6F66C8D018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3600B-B5DC-4147-A93D-8C6F66C8D018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3600B-B5DC-4147-A93D-8C6F66C8D018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3600B-B5DC-4147-A93D-8C6F66C8D018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3600B-B5DC-4147-A93D-8C6F66C8D018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3600B-B5DC-4147-A93D-8C6F66C8D018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3600B-B5DC-4147-A93D-8C6F66C8D018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3600B-B5DC-4147-A93D-8C6F66C8D018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3600B-B5DC-4147-A93D-8C6F66C8D018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3600B-B5DC-4147-A93D-8C6F66C8D018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3600B-B5DC-4147-A93D-8C6F66C8D018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TUL SLIDE_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6897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>
              <a:solidFill>
                <a:srgbClr val="002060"/>
              </a:solidFill>
            </a:endParaRPr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99592" y="1268759"/>
            <a:ext cx="8136904" cy="61926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6000"/>
              </a:lnSpc>
            </a:pP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Припев: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Ведь старое сердце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Не сможет там жить, 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Но Духом Святым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Надо всё обновить. </a:t>
            </a:r>
          </a:p>
        </p:txBody>
      </p:sp>
    </p:spTree>
    <p:extLst>
      <p:ext uri="{BB962C8B-B14F-4D97-AF65-F5344CB8AC3E}">
        <p14:creationId xmlns="" xmlns:p14="http://schemas.microsoft.com/office/powerpoint/2010/main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>
              <a:solidFill>
                <a:srgbClr val="002060"/>
              </a:solidFill>
            </a:endParaRPr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99592" y="1916832"/>
            <a:ext cx="8136904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Кто хочет наследовать Царство Отца, 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 там ликовать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 торжестве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Без конца</a:t>
            </a:r>
          </a:p>
        </p:txBody>
      </p:sp>
    </p:spTree>
    <p:extLst>
      <p:ext uri="{BB962C8B-B14F-4D97-AF65-F5344CB8AC3E}">
        <p14:creationId xmlns="" xmlns:p14="http://schemas.microsoft.com/office/powerpoint/2010/main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>
              <a:solidFill>
                <a:srgbClr val="002060"/>
              </a:solidFill>
            </a:endParaRPr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99592" y="1916832"/>
            <a:ext cx="8136904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Забыв все тревоги Земные, как сон, 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Тот должен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Быть в сердце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От Духа рождён.</a:t>
            </a:r>
            <a:endParaRPr lang="ru-RU" altLang="ru-RU" sz="60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>
              <a:solidFill>
                <a:srgbClr val="002060"/>
              </a:solidFill>
            </a:endParaRPr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99592" y="1268759"/>
            <a:ext cx="8136904" cy="61926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6000"/>
              </a:lnSpc>
            </a:pP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Припев: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Кто свыше от Духа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Не будет рождён, 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Тот в царствие Божье Не будет введён.</a:t>
            </a:r>
          </a:p>
        </p:txBody>
      </p:sp>
    </p:spTree>
    <p:extLst>
      <p:ext uri="{BB962C8B-B14F-4D97-AF65-F5344CB8AC3E}">
        <p14:creationId xmlns="" xmlns:p14="http://schemas.microsoft.com/office/powerpoint/2010/main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>
              <a:solidFill>
                <a:srgbClr val="002060"/>
              </a:solidFill>
            </a:endParaRPr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99592" y="1268759"/>
            <a:ext cx="8136904" cy="61926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6000"/>
              </a:lnSpc>
            </a:pP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Припев: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Ведь старое сердце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Не сможет там жить, 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Но Духом Святым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Надо всё обновить. </a:t>
            </a:r>
          </a:p>
        </p:txBody>
      </p:sp>
    </p:spTree>
    <p:extLst>
      <p:ext uri="{BB962C8B-B14F-4D97-AF65-F5344CB8AC3E}">
        <p14:creationId xmlns="" xmlns:p14="http://schemas.microsoft.com/office/powerpoint/2010/main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Текст 2"/>
          <p:cNvSpPr txBox="1">
            <a:spLocks/>
          </p:cNvSpPr>
          <p:nvPr/>
        </p:nvSpPr>
        <p:spPr>
          <a:xfrm>
            <a:off x="3059832" y="1700808"/>
            <a:ext cx="5832648" cy="18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80000"/>
              </a:lnSpc>
            </a:pPr>
            <a:r>
              <a:rPr lang="ru-RU" sz="5400" dirty="0" smtClean="0">
                <a:solidFill>
                  <a:schemeClr val="bg1"/>
                </a:solidFill>
                <a:latin typeface="Georgia" pitchFamily="18" charset="0"/>
              </a:rPr>
              <a:t>Верный Господь, истины Свет</a:t>
            </a:r>
            <a:endParaRPr kumimoji="1" lang="ru-RU" altLang="ru-RU" sz="5400" dirty="0">
              <a:solidFill>
                <a:schemeClr val="bg1"/>
              </a:solidFill>
              <a:latin typeface="Georgia" pitchFamily="18" charset="0"/>
              <a:ea typeface="Geneva" charset="0"/>
              <a:cs typeface="Geneva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3203848" y="3501008"/>
            <a:ext cx="4963616" cy="9480"/>
          </a:xfrm>
          <a:prstGeom prst="line">
            <a:avLst/>
          </a:prstGeom>
          <a:ln w="9525">
            <a:solidFill>
              <a:schemeClr val="bg1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1043608" y="1484783"/>
            <a:ext cx="7992888" cy="57606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Верный Господь,</a:t>
            </a:r>
          </a:p>
          <a:p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         Истины Свет,</a:t>
            </a:r>
          </a:p>
          <a:p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Чудной любви </a:t>
            </a:r>
          </a:p>
          <a:p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       вечный завет!</a:t>
            </a:r>
            <a:endParaRPr lang="ru-RU" sz="6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27584" y="1412775"/>
            <a:ext cx="7992888" cy="57606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 гимнах хвалы </a:t>
            </a:r>
          </a:p>
          <a:p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               </a:t>
            </a:r>
            <a:r>
              <a:rPr lang="en-US" sz="6000" b="1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славим Тебя,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Ибо Господь – </a:t>
            </a:r>
          </a:p>
          <a:p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                 песнь моя!</a:t>
            </a:r>
            <a:endParaRPr lang="ru-RU" sz="6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1475656" y="1268759"/>
            <a:ext cx="7992888" cy="57606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Ты нас нашёл, 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6000" b="1" dirty="0" smtClean="0">
                <a:solidFill>
                  <a:schemeClr val="tx2">
                    <a:lumMod val="50000"/>
                  </a:schemeClr>
                </a:solidFill>
              </a:rPr>
              <a:t>   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Ты нас простил,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 битве за нас 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6000" b="1" dirty="0" smtClean="0">
                <a:solidFill>
                  <a:schemeClr val="tx2">
                    <a:lumMod val="50000"/>
                  </a:schemeClr>
                </a:solidFill>
              </a:rPr>
              <a:t>   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Ты победил!</a:t>
            </a:r>
            <a:endParaRPr lang="ru-RU" sz="6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27584" y="1268759"/>
            <a:ext cx="7992888" cy="57606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 гимнах хвалы </a:t>
            </a:r>
          </a:p>
          <a:p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               </a:t>
            </a:r>
            <a:r>
              <a:rPr lang="en-US" sz="6000" b="1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славим Тебя,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Ибо Господь – </a:t>
            </a:r>
          </a:p>
          <a:p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                 песнь моя!</a:t>
            </a:r>
            <a:endParaRPr lang="ru-RU" sz="6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Текст 2"/>
          <p:cNvSpPr txBox="1">
            <a:spLocks/>
          </p:cNvSpPr>
          <p:nvPr/>
        </p:nvSpPr>
        <p:spPr>
          <a:xfrm>
            <a:off x="2555776" y="1484784"/>
            <a:ext cx="6147863" cy="23642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76000"/>
              </a:lnSpc>
            </a:pPr>
            <a:r>
              <a:rPr lang="ru-RU" sz="5400" dirty="0" smtClean="0">
                <a:solidFill>
                  <a:schemeClr val="bg1"/>
                </a:solidFill>
                <a:latin typeface="Georgia" pitchFamily="18" charset="0"/>
              </a:rPr>
              <a:t>Однажды пришёл</a:t>
            </a:r>
          </a:p>
          <a:p>
            <a:pPr>
              <a:lnSpc>
                <a:spcPct val="76000"/>
              </a:lnSpc>
            </a:pPr>
            <a:r>
              <a:rPr lang="ru-RU" sz="5400" dirty="0" smtClean="0">
                <a:solidFill>
                  <a:schemeClr val="bg1"/>
                </a:solidFill>
                <a:latin typeface="Georgia" pitchFamily="18" charset="0"/>
              </a:rPr>
              <a:t>ко Христу Никодим</a:t>
            </a:r>
            <a:endParaRPr lang="ru-RU" altLang="ru-RU" sz="5400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3635896" y="3860237"/>
            <a:ext cx="5044210" cy="811"/>
          </a:xfrm>
          <a:prstGeom prst="line">
            <a:avLst/>
          </a:prstGeom>
          <a:ln w="9525">
            <a:solidFill>
              <a:schemeClr val="bg1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2905920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1043608" y="1268759"/>
            <a:ext cx="7992888" cy="57606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 трудные дни, 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            в горе, в беде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Любящий Бог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     с нами везде!</a:t>
            </a:r>
            <a:endParaRPr lang="ru-RU" sz="6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27584" y="1268759"/>
            <a:ext cx="7992888" cy="57606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 гимнах хвалы </a:t>
            </a:r>
          </a:p>
          <a:p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               </a:t>
            </a:r>
            <a:r>
              <a:rPr lang="en-US" sz="6000" b="1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славим Тебя,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Ибо Господь – </a:t>
            </a:r>
          </a:p>
          <a:p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                 песнь моя!</a:t>
            </a:r>
            <a:endParaRPr lang="ru-RU" sz="6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611560" y="1340767"/>
            <a:ext cx="7992888" cy="57606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 радостный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день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 Царстве Твоём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 хором святых              мы пропоём: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sz="6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27584" y="1268759"/>
            <a:ext cx="7992888" cy="57606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 гимнах хвалы </a:t>
            </a:r>
          </a:p>
          <a:p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               </a:t>
            </a:r>
            <a:r>
              <a:rPr lang="en-US" sz="6000" b="1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славим Тебя,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Ибо Господь – </a:t>
            </a:r>
          </a:p>
          <a:p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                 песнь моя!</a:t>
            </a:r>
            <a:endParaRPr lang="ru-RU" sz="6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Текст 2"/>
          <p:cNvSpPr txBox="1">
            <a:spLocks/>
          </p:cNvSpPr>
          <p:nvPr/>
        </p:nvSpPr>
        <p:spPr>
          <a:xfrm>
            <a:off x="2267744" y="1412776"/>
            <a:ext cx="6408712" cy="23762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ru-RU" sz="5400" dirty="0" smtClean="0">
                <a:solidFill>
                  <a:schemeClr val="bg1"/>
                </a:solidFill>
                <a:latin typeface="Georgia" pitchFamily="18" charset="0"/>
              </a:rPr>
              <a:t>  Я хочу быть</a:t>
            </a:r>
          </a:p>
          <a:p>
            <a:pPr lvl="0">
              <a:lnSpc>
                <a:spcPct val="80000"/>
              </a:lnSpc>
              <a:defRPr/>
            </a:pPr>
            <a:r>
              <a:rPr lang="ru-RU" sz="5400" dirty="0" smtClean="0">
                <a:solidFill>
                  <a:schemeClr val="bg1"/>
                </a:solidFill>
                <a:latin typeface="Georgia" pitchFamily="18" charset="0"/>
              </a:rPr>
              <a:t>подобным Христу</a:t>
            </a:r>
            <a:endParaRPr lang="ru-RU" sz="5400" dirty="0">
              <a:solidFill>
                <a:schemeClr val="bg1"/>
              </a:solidFill>
              <a:latin typeface="Georgia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843808" y="3801021"/>
            <a:ext cx="5328592" cy="0"/>
          </a:xfrm>
          <a:prstGeom prst="line">
            <a:avLst/>
          </a:prstGeom>
          <a:ln w="9525">
            <a:solidFill>
              <a:schemeClr val="bg1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1115616" y="692696"/>
            <a:ext cx="7488832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lnSpc>
                <a:spcPct val="76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Я хочу быть</a:t>
            </a:r>
          </a:p>
          <a:p>
            <a:pPr lvl="0">
              <a:lnSpc>
                <a:spcPct val="76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Подобным Христу,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Лишь дорогами Правды ходить,</a:t>
            </a:r>
          </a:p>
          <a:p>
            <a:pPr lvl="0">
              <a:lnSpc>
                <a:spcPct val="76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Жизнь свою</a:t>
            </a:r>
          </a:p>
          <a:p>
            <a:pPr lvl="0">
              <a:lnSpc>
                <a:spcPct val="76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До последнего дня, Лишь Ему Одному Посвятить.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1115616" y="1700808"/>
            <a:ext cx="7488832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lnSpc>
                <a:spcPct val="76000"/>
              </a:lnSpc>
              <a:defRPr/>
            </a:pP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Припев:</a:t>
            </a:r>
          </a:p>
          <a:p>
            <a:pPr lvl="0">
              <a:lnSpc>
                <a:spcPct val="76000"/>
              </a:lnSpc>
              <a:defRPr/>
            </a:pPr>
            <a:endParaRPr lang="ru-RU" sz="2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0">
              <a:lnSpc>
                <a:spcPct val="76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Сердце чистое,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Боже, мне дай,</a:t>
            </a:r>
          </a:p>
          <a:p>
            <a:pPr lvl="0">
              <a:lnSpc>
                <a:spcPct val="76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 дух правды</a:t>
            </a:r>
          </a:p>
          <a:p>
            <a:pPr lvl="0">
              <a:lnSpc>
                <a:spcPct val="76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Во мне обнови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1115616" y="1700808"/>
            <a:ext cx="7488832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lnSpc>
                <a:spcPct val="76000"/>
              </a:lnSpc>
              <a:defRPr/>
            </a:pP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Припев:</a:t>
            </a:r>
          </a:p>
          <a:p>
            <a:pPr lvl="0">
              <a:lnSpc>
                <a:spcPct val="76000"/>
              </a:lnSpc>
              <a:defRPr/>
            </a:pPr>
            <a:endParaRPr lang="ru-RU" sz="2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0">
              <a:lnSpc>
                <a:spcPct val="76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 веди меня</a:t>
            </a:r>
          </a:p>
          <a:p>
            <a:pPr lvl="0">
              <a:lnSpc>
                <a:spcPct val="76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 чудный Твой край Край свободы,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Добра и любви.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1115616" y="692696"/>
            <a:ext cx="7488832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lnSpc>
                <a:spcPct val="76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Я хочу быть</a:t>
            </a:r>
          </a:p>
          <a:p>
            <a:pPr lvl="0">
              <a:lnSpc>
                <a:spcPct val="76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Подобным Христу, Чтобы славу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Его отражать,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Чтобы свет</a:t>
            </a:r>
          </a:p>
          <a:p>
            <a:pPr lvl="0">
              <a:lnSpc>
                <a:spcPct val="76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Победил темноту,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Чтобы день встречи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 Ним приближать.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1115616" y="1700808"/>
            <a:ext cx="7488832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lnSpc>
                <a:spcPct val="76000"/>
              </a:lnSpc>
              <a:defRPr/>
            </a:pP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Припев:</a:t>
            </a:r>
          </a:p>
          <a:p>
            <a:pPr lvl="0">
              <a:lnSpc>
                <a:spcPct val="76000"/>
              </a:lnSpc>
              <a:defRPr/>
            </a:pPr>
            <a:endParaRPr lang="ru-RU" sz="2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0">
              <a:lnSpc>
                <a:spcPct val="76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Сердце чистое,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Боже, мне дай,</a:t>
            </a:r>
          </a:p>
          <a:p>
            <a:pPr lvl="0">
              <a:lnSpc>
                <a:spcPct val="76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 дух правды</a:t>
            </a:r>
          </a:p>
          <a:p>
            <a:pPr lvl="0">
              <a:lnSpc>
                <a:spcPct val="76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Во мне обнови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>
              <a:solidFill>
                <a:srgbClr val="002060"/>
              </a:solidFill>
            </a:endParaRPr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99592" y="1916832"/>
            <a:ext cx="8136904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Однажды пришёл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Ко Христу Никодим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 стал о спасенье Беседовать с Ним</a:t>
            </a:r>
            <a:endParaRPr lang="ru-RU" altLang="ru-RU" sz="60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1115616" y="1700808"/>
            <a:ext cx="7488832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lnSpc>
                <a:spcPct val="76000"/>
              </a:lnSpc>
              <a:defRPr/>
            </a:pP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Припев:</a:t>
            </a:r>
          </a:p>
          <a:p>
            <a:pPr lvl="0">
              <a:lnSpc>
                <a:spcPct val="76000"/>
              </a:lnSpc>
              <a:defRPr/>
            </a:pPr>
            <a:endParaRPr lang="ru-RU" sz="2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0">
              <a:lnSpc>
                <a:spcPct val="76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 веди меня</a:t>
            </a:r>
          </a:p>
          <a:p>
            <a:pPr lvl="0">
              <a:lnSpc>
                <a:spcPct val="76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 чудный Твой край Край свободы,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Добра и любви.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1115616" y="692696"/>
            <a:ext cx="7488832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lnSpc>
                <a:spcPct val="76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Я хочу быть</a:t>
            </a:r>
          </a:p>
          <a:p>
            <a:pPr lvl="0">
              <a:lnSpc>
                <a:spcPct val="76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Подобным Христу,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Но живу</a:t>
            </a:r>
          </a:p>
          <a:p>
            <a:pPr lvl="0">
              <a:lnSpc>
                <a:spcPct val="76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На греховной земле,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Я прошу,</a:t>
            </a:r>
          </a:p>
          <a:p>
            <a:pPr lvl="0">
              <a:lnSpc>
                <a:spcPct val="76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Иисус Дорогой, 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Помоги не остаться Во тьме.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1115616" y="1700808"/>
            <a:ext cx="7488832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lnSpc>
                <a:spcPct val="76000"/>
              </a:lnSpc>
              <a:defRPr/>
            </a:pP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Припев:</a:t>
            </a:r>
          </a:p>
          <a:p>
            <a:pPr lvl="0">
              <a:lnSpc>
                <a:spcPct val="76000"/>
              </a:lnSpc>
              <a:defRPr/>
            </a:pPr>
            <a:endParaRPr lang="ru-RU" sz="2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0">
              <a:lnSpc>
                <a:spcPct val="76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Сердце чистое,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Боже, мне дай,</a:t>
            </a:r>
          </a:p>
          <a:p>
            <a:pPr lvl="0">
              <a:lnSpc>
                <a:spcPct val="76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 дух правды</a:t>
            </a:r>
          </a:p>
          <a:p>
            <a:pPr lvl="0">
              <a:lnSpc>
                <a:spcPct val="76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Во мне обнови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1115616" y="1700808"/>
            <a:ext cx="7488832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lnSpc>
                <a:spcPct val="76000"/>
              </a:lnSpc>
              <a:defRPr/>
            </a:pP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Припев:</a:t>
            </a:r>
          </a:p>
          <a:p>
            <a:pPr lvl="0">
              <a:lnSpc>
                <a:spcPct val="76000"/>
              </a:lnSpc>
              <a:defRPr/>
            </a:pPr>
            <a:endParaRPr lang="ru-RU" sz="2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0">
              <a:lnSpc>
                <a:spcPct val="76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 веди меня</a:t>
            </a:r>
          </a:p>
          <a:p>
            <a:pPr lvl="0">
              <a:lnSpc>
                <a:spcPct val="76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 чудный Твой край Край свободы,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Добра и любви.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TUL SLIDE_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937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Текст 2"/>
          <p:cNvSpPr txBox="1">
            <a:spLocks/>
          </p:cNvSpPr>
          <p:nvPr/>
        </p:nvSpPr>
        <p:spPr>
          <a:xfrm>
            <a:off x="2627784" y="1196752"/>
            <a:ext cx="5976664" cy="186022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Наше небо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771800" y="2996952"/>
            <a:ext cx="5184576" cy="0"/>
          </a:xfrm>
          <a:prstGeom prst="line">
            <a:avLst/>
          </a:prstGeom>
          <a:ln w="9525">
            <a:solidFill>
              <a:schemeClr val="bg1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 descr="СШ 4-16_Lesson_Cover_Page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3068960"/>
            <a:ext cx="2366337" cy="36450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755576" y="908719"/>
            <a:ext cx="7920880" cy="51125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3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 счастливое время Иль в пору невзгоды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Судьбу мы вручаем Заботе Христа.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 тучи приходят,</a:t>
            </a:r>
          </a:p>
          <a:p>
            <a:pPr>
              <a:lnSpc>
                <a:spcPct val="73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 тучи уходят,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А вечное Небо</a:t>
            </a:r>
          </a:p>
          <a:p>
            <a:pPr>
              <a:lnSpc>
                <a:spcPct val="73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Над нами всегда.</a:t>
            </a:r>
          </a:p>
        </p:txBody>
      </p:sp>
    </p:spTree>
    <p:extLst>
      <p:ext uri="{BB962C8B-B14F-4D97-AF65-F5344CB8AC3E}">
        <p14:creationId xmlns="" xmlns:p14="http://schemas.microsoft.com/office/powerpoint/2010/main" val="81749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755576" y="1484783"/>
            <a:ext cx="7920880" cy="51125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3000"/>
              </a:lnSpc>
            </a:pP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Припев:</a:t>
            </a:r>
          </a:p>
          <a:p>
            <a:pPr>
              <a:lnSpc>
                <a:spcPct val="73000"/>
              </a:lnSpc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 Небо родное, Высокое Небо!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Тебя принимаем</a:t>
            </a:r>
          </a:p>
          <a:p>
            <a:pPr>
              <a:lnSpc>
                <a:spcPct val="73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Мы в наши сердца.</a:t>
            </a:r>
          </a:p>
        </p:txBody>
      </p:sp>
    </p:spTree>
    <p:extLst>
      <p:ext uri="{BB962C8B-B14F-4D97-AF65-F5344CB8AC3E}">
        <p14:creationId xmlns="" xmlns:p14="http://schemas.microsoft.com/office/powerpoint/2010/main" val="81749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755576" y="1484783"/>
            <a:ext cx="7920880" cy="51125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3000"/>
              </a:lnSpc>
            </a:pP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Припев:</a:t>
            </a:r>
          </a:p>
          <a:p>
            <a:pPr>
              <a:lnSpc>
                <a:spcPct val="73000"/>
              </a:lnSpc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 горящей звездою Иль ярким рассветом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Не гасни, не меркни Ты в нас никогда!</a:t>
            </a:r>
          </a:p>
        </p:txBody>
      </p:sp>
    </p:spTree>
    <p:extLst>
      <p:ext uri="{BB962C8B-B14F-4D97-AF65-F5344CB8AC3E}">
        <p14:creationId xmlns="" xmlns:p14="http://schemas.microsoft.com/office/powerpoint/2010/main" val="81749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755576" y="908719"/>
            <a:ext cx="7920880" cy="51125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3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Горит наше небо Румяным рассветом,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Лучом раскрывает Живые цветы.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 тянутся к Солнцу Души нашей ветви,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К сокровищам</a:t>
            </a:r>
          </a:p>
          <a:p>
            <a:pPr>
              <a:lnSpc>
                <a:spcPct val="73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Вечным Его красоты.</a:t>
            </a:r>
          </a:p>
        </p:txBody>
      </p:sp>
    </p:spTree>
    <p:extLst>
      <p:ext uri="{BB962C8B-B14F-4D97-AF65-F5344CB8AC3E}">
        <p14:creationId xmlns="" xmlns:p14="http://schemas.microsoft.com/office/powerpoint/2010/main" val="81749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>
              <a:solidFill>
                <a:srgbClr val="002060"/>
              </a:solidFill>
            </a:endParaRPr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99592" y="1916832"/>
            <a:ext cx="8136904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 Он Никодиму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 премудростью рек: 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«Да будет от Духа рожден человек!»</a:t>
            </a:r>
          </a:p>
        </p:txBody>
      </p:sp>
    </p:spTree>
    <p:extLst>
      <p:ext uri="{BB962C8B-B14F-4D97-AF65-F5344CB8AC3E}">
        <p14:creationId xmlns="" xmlns:p14="http://schemas.microsoft.com/office/powerpoint/2010/main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755576" y="1484783"/>
            <a:ext cx="7920880" cy="51125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3000"/>
              </a:lnSpc>
            </a:pP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Припев:</a:t>
            </a:r>
          </a:p>
          <a:p>
            <a:pPr>
              <a:lnSpc>
                <a:spcPct val="73000"/>
              </a:lnSpc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 Небо родное, Высокое Небо!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Тебя принимаем</a:t>
            </a:r>
          </a:p>
          <a:p>
            <a:pPr>
              <a:lnSpc>
                <a:spcPct val="73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Мы в наши сердца.</a:t>
            </a:r>
          </a:p>
        </p:txBody>
      </p:sp>
    </p:spTree>
    <p:extLst>
      <p:ext uri="{BB962C8B-B14F-4D97-AF65-F5344CB8AC3E}">
        <p14:creationId xmlns="" xmlns:p14="http://schemas.microsoft.com/office/powerpoint/2010/main" val="81749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755576" y="1484783"/>
            <a:ext cx="7920880" cy="51125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3000"/>
              </a:lnSpc>
            </a:pP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Припев:</a:t>
            </a:r>
          </a:p>
          <a:p>
            <a:pPr>
              <a:lnSpc>
                <a:spcPct val="73000"/>
              </a:lnSpc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 горящей звездою Иль ярким рассветом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Не гасни, не меркни Ты в нас никогда!</a:t>
            </a:r>
          </a:p>
        </p:txBody>
      </p:sp>
    </p:spTree>
    <p:extLst>
      <p:ext uri="{BB962C8B-B14F-4D97-AF65-F5344CB8AC3E}">
        <p14:creationId xmlns="" xmlns:p14="http://schemas.microsoft.com/office/powerpoint/2010/main" val="81749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755576" y="908719"/>
            <a:ext cx="7920880" cy="51125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3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Горит наше небо</a:t>
            </a:r>
          </a:p>
          <a:p>
            <a:pPr>
              <a:lnSpc>
                <a:spcPct val="73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Во мраке звездою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Средь сполохов горя, Тревог и борьбы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 нам посылает Защиту Христову.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 благостной силе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Его говорит.</a:t>
            </a:r>
          </a:p>
        </p:txBody>
      </p:sp>
    </p:spTree>
    <p:extLst>
      <p:ext uri="{BB962C8B-B14F-4D97-AF65-F5344CB8AC3E}">
        <p14:creationId xmlns="" xmlns:p14="http://schemas.microsoft.com/office/powerpoint/2010/main" val="81749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755576" y="1484783"/>
            <a:ext cx="7920880" cy="51125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3000"/>
              </a:lnSpc>
            </a:pP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Припев:</a:t>
            </a:r>
          </a:p>
          <a:p>
            <a:pPr>
              <a:lnSpc>
                <a:spcPct val="73000"/>
              </a:lnSpc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 Небо родное, Высокое Небо!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Тебя принимаем</a:t>
            </a:r>
          </a:p>
          <a:p>
            <a:pPr>
              <a:lnSpc>
                <a:spcPct val="73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Мы в наши сердца.</a:t>
            </a:r>
          </a:p>
        </p:txBody>
      </p:sp>
    </p:spTree>
    <p:extLst>
      <p:ext uri="{BB962C8B-B14F-4D97-AF65-F5344CB8AC3E}">
        <p14:creationId xmlns="" xmlns:p14="http://schemas.microsoft.com/office/powerpoint/2010/main" val="81749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755576" y="1484783"/>
            <a:ext cx="7920880" cy="51125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3000"/>
              </a:lnSpc>
            </a:pP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Припев:</a:t>
            </a:r>
          </a:p>
          <a:p>
            <a:pPr>
              <a:lnSpc>
                <a:spcPct val="73000"/>
              </a:lnSpc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 горящей звездою Иль ярким рассветом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Не гасни, не меркни Ты в нас никогда!</a:t>
            </a:r>
          </a:p>
        </p:txBody>
      </p:sp>
    </p:spTree>
    <p:extLst>
      <p:ext uri="{BB962C8B-B14F-4D97-AF65-F5344CB8AC3E}">
        <p14:creationId xmlns="" xmlns:p14="http://schemas.microsoft.com/office/powerpoint/2010/main" val="81749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TUL SLIDE_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7332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НА ЦИТАТЫ_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27584" y="5877272"/>
            <a:ext cx="7920880" cy="9086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6000"/>
              </a:lnSpc>
            </a:pPr>
            <a:endParaRPr lang="ru-RU" sz="2800" b="1" dirty="0" smtClean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1340768"/>
            <a:ext cx="8064896" cy="4044184"/>
          </a:xfrm>
          <a:prstGeom prst="rect">
            <a:avLst/>
          </a:prstGeom>
          <a:effectLst>
            <a:outerShdw blurRad="12700" dist="25400" dir="1560000" sx="22000" sy="22000" algn="tl" rotWithShape="0">
              <a:srgbClr val="000000">
                <a:alpha val="74000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Clr>
                <a:srgbClr val="A50021"/>
              </a:buClr>
              <a:buFont typeface="Wingdings" pitchFamily="2" charset="2"/>
              <a:buChar char="v"/>
            </a:pP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«Нам необходимы хорошие певцы, ибо пение является одним из наиболее эффективных средств, способных запечатлеть в сердце духовную истину. Часто слова духовных гимнов пробуждают сердца, и они становятся источниками терпения и веры…</a:t>
            </a:r>
            <a:endParaRPr lang="ru-RU" sz="2000" b="1" i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4602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НА ЦИТАТЫ_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27584" y="5877272"/>
            <a:ext cx="7920880" cy="9086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6000"/>
              </a:lnSpc>
            </a:pPr>
            <a:endParaRPr lang="ru-RU" sz="2800" b="1" dirty="0" smtClean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764704"/>
            <a:ext cx="8208912" cy="5509200"/>
          </a:xfrm>
          <a:prstGeom prst="rect">
            <a:avLst/>
          </a:prstGeom>
          <a:effectLst>
            <a:outerShdw blurRad="12700" dist="25400" dir="1560000" sx="22000" sy="22000" algn="tl" rotWithShape="0">
              <a:srgbClr val="000000">
                <a:alpha val="74000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Clr>
                <a:srgbClr val="A50021"/>
              </a:buClr>
              <a:buFont typeface="Wingdings" pitchFamily="2" charset="2"/>
              <a:buChar char="v"/>
            </a:pP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Члены церкви, как молодые,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так и пожилые, должны смело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идти вперёд, провозглашая миру последнюю весть. Если они пойдут, исполнившись духа смирения, их будут сопровождать ангелы Божьи, наставляя, как возвышать голос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в молитве и в пении и как провозглашать евангельскую истину для настоящего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времени». 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(Э. Уайт, Моя жизнь сегодня, </a:t>
            </a:r>
            <a:r>
              <a:rPr lang="ru-RU" sz="2000" b="1" i="1" dirty="0" err="1" smtClean="0">
                <a:solidFill>
                  <a:schemeClr val="tx2">
                    <a:lumMod val="50000"/>
                  </a:schemeClr>
                </a:solidFill>
              </a:rPr>
              <a:t>c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. 238)</a:t>
            </a:r>
          </a:p>
        </p:txBody>
      </p:sp>
    </p:spTree>
    <p:extLst>
      <p:ext uri="{BB962C8B-B14F-4D97-AF65-F5344CB8AC3E}">
        <p14:creationId xmlns="" xmlns:p14="http://schemas.microsoft.com/office/powerpoint/2010/main" val="264602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Текст 2"/>
          <p:cNvSpPr txBox="1">
            <a:spLocks/>
          </p:cNvSpPr>
          <p:nvPr/>
        </p:nvSpPr>
        <p:spPr>
          <a:xfrm>
            <a:off x="2915816" y="1700808"/>
            <a:ext cx="5832648" cy="18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80000"/>
              </a:lnSpc>
            </a:pPr>
            <a:r>
              <a:rPr lang="ru-RU" sz="5400" dirty="0" smtClean="0">
                <a:solidFill>
                  <a:schemeClr val="bg1"/>
                </a:solidFill>
                <a:latin typeface="Georgia" pitchFamily="18" charset="0"/>
              </a:rPr>
              <a:t>Верный Господь, истины Свет</a:t>
            </a:r>
            <a:endParaRPr kumimoji="1" lang="ru-RU" altLang="ru-RU" sz="5400" dirty="0">
              <a:solidFill>
                <a:schemeClr val="bg1"/>
              </a:solidFill>
              <a:latin typeface="Georgia" pitchFamily="18" charset="0"/>
              <a:ea typeface="Geneva" charset="0"/>
              <a:cs typeface="Geneva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3059832" y="3429000"/>
            <a:ext cx="4963616" cy="9480"/>
          </a:xfrm>
          <a:prstGeom prst="line">
            <a:avLst/>
          </a:prstGeom>
          <a:ln w="9525">
            <a:solidFill>
              <a:schemeClr val="bg1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1043608" y="1484783"/>
            <a:ext cx="7992888" cy="57606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Верный Господь,</a:t>
            </a:r>
          </a:p>
          <a:p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         Истины Свет,</a:t>
            </a:r>
          </a:p>
          <a:p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Чудной любви </a:t>
            </a:r>
          </a:p>
          <a:p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       вечный завет!</a:t>
            </a:r>
            <a:endParaRPr lang="ru-RU" sz="6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>
              <a:solidFill>
                <a:srgbClr val="002060"/>
              </a:solidFill>
            </a:endParaRPr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99592" y="1268759"/>
            <a:ext cx="8136904" cy="61926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6000"/>
              </a:lnSpc>
            </a:pP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Припев: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Кто свыше от Духа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Не будет рождён, 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Тот в царствие Божье Не будет введён.</a:t>
            </a:r>
          </a:p>
        </p:txBody>
      </p:sp>
    </p:spTree>
    <p:extLst>
      <p:ext uri="{BB962C8B-B14F-4D97-AF65-F5344CB8AC3E}">
        <p14:creationId xmlns="" xmlns:p14="http://schemas.microsoft.com/office/powerpoint/2010/main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27584" y="1412775"/>
            <a:ext cx="7992888" cy="57606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 гимнах хвалы </a:t>
            </a:r>
          </a:p>
          <a:p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               </a:t>
            </a:r>
            <a:r>
              <a:rPr lang="en-US" sz="6000" b="1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славим Тебя,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Ибо Господь – </a:t>
            </a:r>
          </a:p>
          <a:p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                 песнь моя!</a:t>
            </a:r>
            <a:endParaRPr lang="ru-RU" sz="6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1475656" y="1268759"/>
            <a:ext cx="7992888" cy="57606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Ты нас нашёл, 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6000" b="1" dirty="0" smtClean="0">
                <a:solidFill>
                  <a:schemeClr val="tx2">
                    <a:lumMod val="50000"/>
                  </a:schemeClr>
                </a:solidFill>
              </a:rPr>
              <a:t>   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Ты нас простил,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 битве за нас 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6000" b="1" dirty="0" smtClean="0">
                <a:solidFill>
                  <a:schemeClr val="tx2">
                    <a:lumMod val="50000"/>
                  </a:schemeClr>
                </a:solidFill>
              </a:rPr>
              <a:t>   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Ты победил!</a:t>
            </a:r>
            <a:endParaRPr lang="ru-RU" sz="6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27584" y="1268759"/>
            <a:ext cx="7992888" cy="57606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 гимнах хвалы </a:t>
            </a:r>
          </a:p>
          <a:p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               </a:t>
            </a:r>
            <a:r>
              <a:rPr lang="en-US" sz="6000" b="1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славим Тебя,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Ибо Господь – </a:t>
            </a:r>
          </a:p>
          <a:p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                 песнь моя!</a:t>
            </a:r>
            <a:endParaRPr lang="ru-RU" sz="6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1043608" y="1268759"/>
            <a:ext cx="7992888" cy="57606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 трудные дни, 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            в горе, в беде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Любящий Бог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     с нами везде!</a:t>
            </a:r>
            <a:endParaRPr lang="ru-RU" sz="6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27584" y="1268759"/>
            <a:ext cx="7992888" cy="57606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 гимнах хвалы </a:t>
            </a:r>
          </a:p>
          <a:p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               </a:t>
            </a:r>
            <a:r>
              <a:rPr lang="en-US" sz="6000" b="1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славим Тебя,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Ибо Господь – </a:t>
            </a:r>
          </a:p>
          <a:p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                 песнь моя!</a:t>
            </a:r>
            <a:endParaRPr lang="ru-RU" sz="6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611560" y="1340767"/>
            <a:ext cx="7992888" cy="57606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 радостный </a:t>
            </a:r>
            <a:r>
              <a:rPr lang="ru-RU" sz="6000" b="1" dirty="0" err="1" smtClean="0">
                <a:solidFill>
                  <a:schemeClr val="tx2">
                    <a:lumMod val="50000"/>
                  </a:schemeClr>
                </a:solidFill>
              </a:rPr>
              <a:t>деь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 Царстве Твоём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 хором святых              мы пропоём: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sz="6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27584" y="1268759"/>
            <a:ext cx="7992888" cy="57606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 гимнах хвалы </a:t>
            </a:r>
          </a:p>
          <a:p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               </a:t>
            </a:r>
            <a:r>
              <a:rPr lang="en-US" sz="6000" b="1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славим Тебя,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Ибо Господь – </a:t>
            </a:r>
          </a:p>
          <a:p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                 песнь моя!</a:t>
            </a:r>
            <a:endParaRPr lang="ru-RU" sz="6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НА ЦИТАТЫ_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27584" y="5877272"/>
            <a:ext cx="7920880" cy="9086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6000"/>
              </a:lnSpc>
            </a:pPr>
            <a:endParaRPr lang="ru-RU" sz="2800" b="1" dirty="0" smtClean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1557367"/>
            <a:ext cx="8208912" cy="4031873"/>
          </a:xfrm>
          <a:prstGeom prst="rect">
            <a:avLst/>
          </a:prstGeom>
          <a:effectLst>
            <a:outerShdw blurRad="12700" dist="25400" dir="1560000" sx="22000" sy="22000" algn="tl" rotWithShape="0">
              <a:srgbClr val="000000">
                <a:alpha val="74000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Clr>
                <a:srgbClr val="A50021"/>
              </a:buClr>
              <a:buFont typeface="Wingdings" pitchFamily="2" charset="2"/>
              <a:buChar char="v"/>
            </a:pP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«В человеческом голосе много чувств и музыкальности,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и если обучающийся приложит решительные усилия, он обретёт способность так говорить и петь, что будет приобретать души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для Христа».</a:t>
            </a:r>
          </a:p>
          <a:p>
            <a:pPr>
              <a:lnSpc>
                <a:spcPct val="80000"/>
              </a:lnSpc>
              <a:buClr>
                <a:srgbClr val="A50021"/>
              </a:buClr>
            </a:pPr>
            <a:endParaRPr lang="ru-RU" sz="2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  <a:buClr>
                <a:srgbClr val="A50021"/>
              </a:buClr>
            </a:pP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(Э. Уайт, Евангелизм, </a:t>
            </a:r>
            <a:r>
              <a:rPr lang="ru-RU" sz="2000" b="1" i="1" dirty="0" err="1" smtClean="0">
                <a:solidFill>
                  <a:schemeClr val="tx2">
                    <a:lumMod val="50000"/>
                  </a:schemeClr>
                </a:solidFill>
              </a:rPr>
              <a:t>c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. 504)</a:t>
            </a:r>
          </a:p>
        </p:txBody>
      </p:sp>
    </p:spTree>
    <p:extLst>
      <p:ext uri="{BB962C8B-B14F-4D97-AF65-F5344CB8AC3E}">
        <p14:creationId xmlns="" xmlns:p14="http://schemas.microsoft.com/office/powerpoint/2010/main" val="264602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pic>
        <p:nvPicPr>
          <p:cNvPr id="5" name="Рисунок 4" descr="-и-Никодим.-А. А.-Иванов.-1850-е-гг.-ГТГ-e1442904977587.jpg"/>
          <p:cNvPicPr>
            <a:picLocks noChangeAspect="1"/>
          </p:cNvPicPr>
          <p:nvPr/>
        </p:nvPicPr>
        <p:blipFill>
          <a:blip r:embed="rId3" cstate="print">
            <a:lum bright="-10000" contrast="10000"/>
          </a:blip>
          <a:stretch>
            <a:fillRect/>
          </a:stretch>
        </p:blipFill>
        <p:spPr>
          <a:xfrm>
            <a:off x="402491" y="764704"/>
            <a:ext cx="8273965" cy="5605611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TextBox 5"/>
          <p:cNvSpPr txBox="1"/>
          <p:nvPr/>
        </p:nvSpPr>
        <p:spPr>
          <a:xfrm>
            <a:off x="452686" y="5739191"/>
            <a:ext cx="8280920" cy="442878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Христос и Никодим. А. А. Иванов. 1850-е гг.</a:t>
            </a:r>
            <a:endParaRPr lang="en-U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Текст 2"/>
          <p:cNvSpPr txBox="1">
            <a:spLocks/>
          </p:cNvSpPr>
          <p:nvPr/>
        </p:nvSpPr>
        <p:spPr>
          <a:xfrm>
            <a:off x="3275856" y="1196752"/>
            <a:ext cx="6048672" cy="23762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lvl="0">
              <a:lnSpc>
                <a:spcPct val="76000"/>
              </a:lnSpc>
              <a:defRPr/>
            </a:pPr>
            <a:r>
              <a:rPr lang="ru-RU" sz="5400" dirty="0" smtClean="0">
                <a:solidFill>
                  <a:schemeClr val="bg1"/>
                </a:solidFill>
                <a:latin typeface="Georgia" pitchFamily="18" charset="0"/>
              </a:rPr>
              <a:t>Измени, Иисус, моё сердце Ты</a:t>
            </a:r>
            <a:endParaRPr kumimoji="0" lang="ru-RU" sz="5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419872" y="3573016"/>
            <a:ext cx="4828778" cy="0"/>
          </a:xfrm>
          <a:prstGeom prst="line">
            <a:avLst/>
          </a:prstGeom>
          <a:ln w="9525">
            <a:solidFill>
              <a:schemeClr val="bg1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290592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>
              <a:solidFill>
                <a:srgbClr val="002060"/>
              </a:solidFill>
            </a:endParaRPr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99592" y="1268759"/>
            <a:ext cx="8136904" cy="61926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6000"/>
              </a:lnSpc>
            </a:pP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Припев: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Ведь старое сердце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Не сможет там жить, 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Но Духом Святым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Надо всё обновить. </a:t>
            </a:r>
          </a:p>
        </p:txBody>
      </p:sp>
    </p:spTree>
    <p:extLst>
      <p:ext uri="{BB962C8B-B14F-4D97-AF65-F5344CB8AC3E}">
        <p14:creationId xmlns="" xmlns:p14="http://schemas.microsoft.com/office/powerpoint/2010/main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971600" y="1556792"/>
            <a:ext cx="8280920" cy="61926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7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Измени, Иисус,</a:t>
            </a:r>
          </a:p>
          <a:p>
            <a:pPr>
              <a:lnSpc>
                <a:spcPct val="77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Моё сердце Ты.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Всей душой</a:t>
            </a:r>
          </a:p>
          <a:p>
            <a:pPr>
              <a:lnSpc>
                <a:spcPct val="77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Стремлюсь</a:t>
            </a:r>
          </a:p>
          <a:p>
            <a:pPr>
              <a:lnSpc>
                <a:spcPct val="77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Стать таким,</a:t>
            </a:r>
          </a:p>
          <a:p>
            <a:pPr>
              <a:lnSpc>
                <a:spcPct val="77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Как Ты.</a:t>
            </a:r>
          </a:p>
        </p:txBody>
      </p:sp>
    </p:spTree>
    <p:extLst>
      <p:ext uri="{BB962C8B-B14F-4D97-AF65-F5344CB8AC3E}">
        <p14:creationId xmlns="" xmlns:p14="http://schemas.microsoft.com/office/powerpoint/2010/main" val="126298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971600" y="1556792"/>
            <a:ext cx="8280920" cy="61926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7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Я на коленях</a:t>
            </a:r>
          </a:p>
          <a:p>
            <a:pPr>
              <a:lnSpc>
                <a:spcPct val="77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Об одном молю – 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Вложи мне в сердце Истину Твою.</a:t>
            </a:r>
          </a:p>
        </p:txBody>
      </p:sp>
    </p:spTree>
    <p:extLst>
      <p:ext uri="{BB962C8B-B14F-4D97-AF65-F5344CB8AC3E}">
        <p14:creationId xmlns="" xmlns:p14="http://schemas.microsoft.com/office/powerpoint/2010/main" val="126298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971600" y="1556792"/>
            <a:ext cx="8280920" cy="61926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7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Измени,</a:t>
            </a:r>
          </a:p>
          <a:p>
            <a:pPr>
              <a:lnSpc>
                <a:spcPct val="77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Господь,</a:t>
            </a:r>
          </a:p>
          <a:p>
            <a:pPr>
              <a:lnSpc>
                <a:spcPct val="77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Моё сердце Ты.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Всемогущий Бог,</a:t>
            </a:r>
          </a:p>
          <a:p>
            <a:pPr>
              <a:lnSpc>
                <a:spcPct val="77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Я у ног Твоих.</a:t>
            </a:r>
          </a:p>
        </p:txBody>
      </p:sp>
    </p:spTree>
    <p:extLst>
      <p:ext uri="{BB962C8B-B14F-4D97-AF65-F5344CB8AC3E}">
        <p14:creationId xmlns="" xmlns:p14="http://schemas.microsoft.com/office/powerpoint/2010/main" val="126298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971600" y="1556792"/>
            <a:ext cx="8280920" cy="61926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7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 Твоих ладонях</a:t>
            </a:r>
          </a:p>
          <a:p>
            <a:pPr>
              <a:lnSpc>
                <a:spcPct val="77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Я глины ком,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err="1" smtClean="0">
                <a:solidFill>
                  <a:schemeClr val="tx2">
                    <a:lumMod val="50000"/>
                  </a:schemeClr>
                </a:solidFill>
              </a:rPr>
              <a:t>Извояй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,</a:t>
            </a:r>
          </a:p>
          <a:p>
            <a:pPr>
              <a:lnSpc>
                <a:spcPct val="77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Слепи меня,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Испытай огнём.</a:t>
            </a:r>
          </a:p>
        </p:txBody>
      </p:sp>
    </p:spTree>
    <p:extLst>
      <p:ext uri="{BB962C8B-B14F-4D97-AF65-F5344CB8AC3E}">
        <p14:creationId xmlns="" xmlns:p14="http://schemas.microsoft.com/office/powerpoint/2010/main" val="126298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971600" y="1556792"/>
            <a:ext cx="8280920" cy="61926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7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Измени, Иисус,</a:t>
            </a:r>
          </a:p>
          <a:p>
            <a:pPr>
              <a:lnSpc>
                <a:spcPct val="77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Моё сердце Ты,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Всей душой</a:t>
            </a:r>
          </a:p>
          <a:p>
            <a:pPr>
              <a:lnSpc>
                <a:spcPct val="77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Стремлюсь</a:t>
            </a:r>
          </a:p>
          <a:p>
            <a:pPr>
              <a:lnSpc>
                <a:spcPct val="77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Стать таким, </a:t>
            </a:r>
          </a:p>
          <a:p>
            <a:pPr>
              <a:lnSpc>
                <a:spcPct val="77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Как Ты.</a:t>
            </a:r>
          </a:p>
        </p:txBody>
      </p:sp>
    </p:spTree>
    <p:extLst>
      <p:ext uri="{BB962C8B-B14F-4D97-AF65-F5344CB8AC3E}">
        <p14:creationId xmlns="" xmlns:p14="http://schemas.microsoft.com/office/powerpoint/2010/main" val="126298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последний слай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124744"/>
            <a:ext cx="7776864" cy="7848872"/>
          </a:xfrm>
        </p:spPr>
        <p:txBody>
          <a:bodyPr>
            <a:normAutofit/>
          </a:bodyPr>
          <a:lstStyle/>
          <a:p>
            <a:pPr algn="r">
              <a:lnSpc>
                <a:spcPct val="80000"/>
              </a:lnSpc>
            </a:pPr>
            <a:r>
              <a:rPr lang="ru-RU" sz="3600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cs typeface="Georgia"/>
              </a:rPr>
              <a:t>«Ибо нет другого имени под небом, данного человекам, которым надлежало </a:t>
            </a:r>
            <a:br>
              <a:rPr lang="ru-RU" sz="3600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cs typeface="Georgia"/>
              </a:rPr>
            </a:br>
            <a:r>
              <a:rPr lang="ru-RU" sz="3600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cs typeface="Georgia"/>
              </a:rPr>
              <a:t>бы нам спастись.»</a:t>
            </a:r>
            <a:br>
              <a:rPr lang="ru-RU" sz="3600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cs typeface="Georgia"/>
              </a:rPr>
            </a:br>
            <a:r>
              <a:rPr lang="ru-RU" sz="1600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cs typeface="Georgia"/>
              </a:rPr>
              <a:t/>
            </a:r>
            <a:br>
              <a:rPr lang="ru-RU" sz="1600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cs typeface="Georgia"/>
              </a:rPr>
            </a:br>
            <a:r>
              <a:rPr lang="ru-RU" sz="2800" b="0" i="1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cs typeface="Georgia"/>
              </a:rPr>
              <a:t>Деяния 4:12</a:t>
            </a:r>
            <a:endParaRPr lang="ru-RU" sz="2800" b="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095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>
              <a:solidFill>
                <a:srgbClr val="002060"/>
              </a:solidFill>
            </a:endParaRPr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99592" y="1916832"/>
            <a:ext cx="8136904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О, грешник,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 смиренною верой внемли, 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Что Бог возвещает Пришельцу земли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 </a:t>
            </a:r>
            <a:endParaRPr lang="ru-RU" altLang="ru-RU" sz="60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>
              <a:solidFill>
                <a:srgbClr val="002060"/>
              </a:solidFill>
            </a:endParaRPr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99592" y="1916832"/>
            <a:ext cx="8136904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Пусть в сердце твоём Раздаётся вовек: 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«Да будет от Духа рождён человек!»</a:t>
            </a:r>
          </a:p>
        </p:txBody>
      </p:sp>
    </p:spTree>
    <p:extLst>
      <p:ext uri="{BB962C8B-B14F-4D97-AF65-F5344CB8AC3E}">
        <p14:creationId xmlns="" xmlns:p14="http://schemas.microsoft.com/office/powerpoint/2010/main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>
              <a:solidFill>
                <a:srgbClr val="002060"/>
              </a:solidFill>
            </a:endParaRPr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99592" y="1268759"/>
            <a:ext cx="8136904" cy="61926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6000"/>
              </a:lnSpc>
            </a:pP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Припев: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Кто свыше от Духа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Не будет рождён, 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Тот в царствие Божье Не будет введён.</a:t>
            </a:r>
          </a:p>
        </p:txBody>
      </p:sp>
    </p:spTree>
    <p:extLst>
      <p:ext uri="{BB962C8B-B14F-4D97-AF65-F5344CB8AC3E}">
        <p14:creationId xmlns="" xmlns:p14="http://schemas.microsoft.com/office/powerpoint/2010/main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4241</TotalTime>
  <Words>407</Words>
  <Application>Microsoft Office PowerPoint</Application>
  <PresentationFormat>Экран (4:3)</PresentationFormat>
  <Paragraphs>178</Paragraphs>
  <Slides>65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65</vt:i4>
      </vt:variant>
    </vt:vector>
  </HeadingPairs>
  <TitlesOfParts>
    <vt:vector size="6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«Ибо нет другого имени под небом, данного человекам, которым надлежало  бы нам спастись.»  Деяния 4:12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Julia Lisovaya</cp:lastModifiedBy>
  <cp:revision>101</cp:revision>
  <dcterms:created xsi:type="dcterms:W3CDTF">2016-09-02T12:17:38Z</dcterms:created>
  <dcterms:modified xsi:type="dcterms:W3CDTF">2016-10-28T08:56:32Z</dcterms:modified>
</cp:coreProperties>
</file>