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326" r:id="rId2"/>
    <p:sldId id="377" r:id="rId3"/>
    <p:sldId id="378" r:id="rId4"/>
    <p:sldId id="484" r:id="rId5"/>
    <p:sldId id="480" r:id="rId6"/>
    <p:sldId id="485" r:id="rId7"/>
    <p:sldId id="481" r:id="rId8"/>
    <p:sldId id="483" r:id="rId9"/>
    <p:sldId id="311" r:id="rId10"/>
    <p:sldId id="274" r:id="rId11"/>
    <p:sldId id="486" r:id="rId12"/>
    <p:sldId id="487" r:id="rId13"/>
    <p:sldId id="491" r:id="rId14"/>
    <p:sldId id="488" r:id="rId15"/>
    <p:sldId id="489" r:id="rId16"/>
    <p:sldId id="493" r:id="rId17"/>
    <p:sldId id="494" r:id="rId18"/>
    <p:sldId id="490" r:id="rId19"/>
    <p:sldId id="492" r:id="rId20"/>
    <p:sldId id="495" r:id="rId21"/>
    <p:sldId id="496" r:id="rId22"/>
    <p:sldId id="388" r:id="rId23"/>
    <p:sldId id="389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338" r:id="rId32"/>
    <p:sldId id="312" r:id="rId33"/>
    <p:sldId id="446" r:id="rId34"/>
    <p:sldId id="510" r:id="rId35"/>
    <p:sldId id="511" r:id="rId36"/>
    <p:sldId id="512" r:id="rId37"/>
    <p:sldId id="504" r:id="rId38"/>
    <p:sldId id="513" r:id="rId39"/>
    <p:sldId id="514" r:id="rId40"/>
    <p:sldId id="515" r:id="rId41"/>
    <p:sldId id="505" r:id="rId42"/>
    <p:sldId id="516" r:id="rId43"/>
    <p:sldId id="517" r:id="rId44"/>
    <p:sldId id="518" r:id="rId45"/>
    <p:sldId id="506" r:id="rId46"/>
    <p:sldId id="507" r:id="rId47"/>
    <p:sldId id="508" r:id="rId48"/>
    <p:sldId id="509" r:id="rId49"/>
    <p:sldId id="327" r:id="rId50"/>
    <p:sldId id="323" r:id="rId51"/>
    <p:sldId id="397" r:id="rId52"/>
    <p:sldId id="398" r:id="rId53"/>
    <p:sldId id="375" r:id="rId54"/>
    <p:sldId id="401" r:id="rId55"/>
    <p:sldId id="403" r:id="rId56"/>
    <p:sldId id="519" r:id="rId57"/>
    <p:sldId id="520" r:id="rId58"/>
    <p:sldId id="521" r:id="rId59"/>
    <p:sldId id="543" r:id="rId60"/>
    <p:sldId id="544" r:id="rId61"/>
    <p:sldId id="545" r:id="rId62"/>
    <p:sldId id="546" r:id="rId63"/>
    <p:sldId id="524" r:id="rId64"/>
    <p:sldId id="525" r:id="rId65"/>
    <p:sldId id="550" r:id="rId66"/>
    <p:sldId id="551" r:id="rId67"/>
    <p:sldId id="522" r:id="rId68"/>
    <p:sldId id="523" r:id="rId69"/>
    <p:sldId id="552" r:id="rId70"/>
    <p:sldId id="553" r:id="rId71"/>
    <p:sldId id="526" r:id="rId72"/>
    <p:sldId id="547" r:id="rId73"/>
    <p:sldId id="548" r:id="rId74"/>
    <p:sldId id="549" r:id="rId75"/>
    <p:sldId id="534" r:id="rId76"/>
    <p:sldId id="535" r:id="rId77"/>
    <p:sldId id="536" r:id="rId78"/>
    <p:sldId id="537" r:id="rId79"/>
    <p:sldId id="538" r:id="rId80"/>
    <p:sldId id="539" r:id="rId81"/>
    <p:sldId id="540" r:id="rId82"/>
    <p:sldId id="541" r:id="rId83"/>
    <p:sldId id="542" r:id="rId84"/>
    <p:sldId id="376" r:id="rId8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78834" autoAdjust="0"/>
  </p:normalViewPr>
  <p:slideViewPr>
    <p:cSldViewPr>
      <p:cViewPr>
        <p:scale>
          <a:sx n="66" d="100"/>
          <a:sy n="66" d="100"/>
        </p:scale>
        <p:origin x="-42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«Я видела красоту Небес и слышала, как ангелы поют свои восторженные песни, воздавая хвалу, честь и славу Иисусу. Тогда я смогла ясно представить себе чудесную любовь Сына Божьего»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Есть жизнь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во взгляде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крест Христов,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Там лишь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Прощенье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Всех грехов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Всё, что земное, Сотлеет в прах,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 крест даст Сокровище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небесах.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Взглянь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на крест,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Голгофский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крест,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одном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Вся жизнь твоя;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спасение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Для всех,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Взглянь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на крест,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Голгофский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крест.</a:t>
            </a:r>
          </a:p>
          <a:p>
            <a:pPr>
              <a:lnSpc>
                <a:spcPct val="77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Христос,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Хоть страдая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на кресте,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Нежно зовёт: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«Приди ко мне!»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Всякий,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с верой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Ко Мне придёт,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Спасенье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 гибели обретёт.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Взглянь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на крест,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Голгофский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крест,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одном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Вся жизнь твоя;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спасение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Для всех,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Взглянь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на крест,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Голгофский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крест.</a:t>
            </a:r>
          </a:p>
          <a:p>
            <a:pPr>
              <a:lnSpc>
                <a:spcPct val="77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Когда всё затмит Искушений мрак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ополчится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Жизни враг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 не забудьте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крест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Взглянуть,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тотчас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Светлей станет Мрачный путь.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491880" y="1484784"/>
            <a:ext cx="5499791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6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</a:t>
            </a:r>
            <a:b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нас всех</a:t>
            </a:r>
          </a:p>
          <a:p>
            <a:pPr>
              <a:lnSpc>
                <a:spcPct val="76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К Себе влечёт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896" y="3860237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7000"/>
              </a:lnSpc>
            </a:pP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Взглянь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на крест,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Голгофский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крест,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одном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Вся жизнь твоя;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44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7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нём спасение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Для всех,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Взглянь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на крест,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Голгофский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крест.</a:t>
            </a:r>
          </a:p>
          <a:p>
            <a:pPr>
              <a:lnSpc>
                <a:spcPct val="77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059832" y="1484784"/>
            <a:ext cx="5904656" cy="2004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5400" spc="-150" dirty="0" smtClean="0">
                <a:solidFill>
                  <a:schemeClr val="bg1"/>
                </a:solidFill>
                <a:latin typeface="Georgia" pitchFamily="18" charset="0"/>
              </a:rPr>
              <a:t>Вечери Твоей, Спаситель мой</a:t>
            </a:r>
            <a:endParaRPr kumimoji="0" lang="ru-RU" sz="5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03848" y="3501008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Вечери Твоей, Спаситель мой,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меня Причастником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хочу навеки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Быть с Тобой, —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меня, Отец, Благослови.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Слышу я слова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Твои, Господь: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Приимите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ядите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все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Этот хлеб —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Моя святая плоть,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ломима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Будет на кресте».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Вечери Твоей, Спаситель мой,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меня Причастником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хочу навеки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Быть с Тобой, -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меня, Отец, Благослови.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Слышу я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Слова Твои,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Господь: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Приимите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чашу, Пейте все.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980727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Господь нас всех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К Себе влечёт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Святой рукой Пронзённой,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Любовь, покой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мир даёт </a:t>
            </a:r>
          </a:p>
          <a:p>
            <a:pPr>
              <a:lnSpc>
                <a:spcPct val="76000"/>
              </a:lnSpc>
            </a:pPr>
            <a:r>
              <a:rPr lang="ru-RU" sz="6000" b="1" spc="-150" dirty="0" smtClean="0">
                <a:solidFill>
                  <a:srgbClr val="002060"/>
                </a:solidFill>
              </a:rPr>
              <a:t>Душе обременённой.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Это – Кровь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Завета Моего,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за вас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Прольётся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кресте».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052736"/>
            <a:ext cx="5976664" cy="1860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Я знаю, жив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мой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Искупитель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03848" y="2996952"/>
            <a:ext cx="5184576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СШ 4-16_Lesson_Cover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068960"/>
            <a:ext cx="2366337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знаю, жив мой Искупитель.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вышний трон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вознесён,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Хоть Он страдал,</a:t>
            </a:r>
          </a:p>
          <a:p>
            <a:pPr>
              <a:lnSpc>
                <a:spcPct val="76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Как смертный житель,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был в могилу Погребён.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— воскресение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жизнь,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 вечной жизнью Властелин.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жизни дар явлю Бесценный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Своим искупленным Рабам — 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Всем тем,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в этой жизни Тленной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Стремился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светлым небесам.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знаю, жив мой Искупитель.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 смерти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Власти нет над Ним,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Воскрес из мёртвых Победитель –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Ним смерть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тоже победим.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— воскресение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жизнь,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 вечной жизнью Властелин.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жизни дар явлю Бесценный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Своим искупленным Рабам — 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9269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Как нежен Он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 любви Своей!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Он Сам Отца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Молил о нас,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Страдал за нас,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Христос страдал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За нас.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Всем тем,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в этой жизни Тленной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Стремился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светлым небесам.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знаю, жив мой Искупитель.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 гроба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Мрачного восстал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Воскресший мой Христос-Спаситель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смертью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Жизнь мне даровал.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— воскресение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жизнь,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 вечной жизнью Властелин.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жизни дар явлю Бесценный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Своим искупленным Рабам — 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Всем тем,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в этой жизни Тленной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Стремился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светлым небесам.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знаю, жив мой Искупитель.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могилу пусть мой Прах сойдёт,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последний день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Свою обитель —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Себе меня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Вознесёт.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— воскресение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жизнь,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 вечной жизнью Властелин.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жизни дар явлю Бесценный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Своим искупленным Рабам — 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692695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Всем тем,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в этой жизни Тленной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Стремился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светлым небесам.</a:t>
            </a:r>
          </a:p>
        </p:txBody>
      </p:sp>
    </p:spTree>
    <p:extLst>
      <p:ext uri="{BB962C8B-B14F-4D97-AF65-F5344CB8AC3E}">
        <p14:creationId xmlns:p14="http://schemas.microsoft.com/office/powerpoint/2010/main" xmlns="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980727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Бог слышит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Каждый вздох души.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Страдал Он,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Нас спасая, -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Теперь зовёт: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«Ко Мне приди!»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Объятья раскрывая.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8208912" cy="5755422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«Спаситель не произнёс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ни единой жалобы. Его лицо оставалось ясным и кротким, лишь крупные капли пота появились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лбу. И не нашлось милосердной руки, которая отерла бы этот холодный предсмертный пот,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 было слышно слов сочувствия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преданности, которые могли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бы поддержать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ободрить Его.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8208912" cy="550920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то время как воины делали своё страшное дело, Иисус молился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за Своих врагов: «Отче! прости им, ибо не знают, что делают». Он думал не о Собственных страданиях, а о грехе Своих гонителей и ужасном возмездии, которое постигнет их. Христос не проклял воинов, которые так бесчеловечно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обращались с Ним.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38214"/>
            <a:ext cx="7848872" cy="5164491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 не призывал месть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голову священников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правителей, которые радовались, что добились своего. Христос проявил сострадание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 их невежеству и грехам.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Он молился о прощении их, «ибо не знают, что делают.»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Желание веков, с. 744)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8" name="Рисунок 7" descr="Несение-Креста.-Ф.-Моллер.-1869-г.-Государственный-Русский-музей-СП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836712"/>
            <a:ext cx="7601928" cy="57745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5445224"/>
            <a:ext cx="8280920" cy="95410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Моллер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«Несение Креста».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1869 г. Государственный Русский музей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484784"/>
            <a:ext cx="6048672" cy="2004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Любовь Христа</a:t>
            </a:r>
          </a:p>
          <a:p>
            <a:pPr lvl="0">
              <a:lnSpc>
                <a:spcPct val="76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безмерно велика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47864" y="3501008"/>
            <a:ext cx="5256584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05920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Любовь Христа Безмерно велика,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Начала нет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льётся,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река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И, как волна,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Лобзает берега,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Так широка,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Сильна и глубока.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если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было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 Христа,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 не смогли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Иметь надежду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жить.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будем знать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помнить,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ак любить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возлюбил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Уже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давно,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возлюбил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тех,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лишь одно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9269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Как нежен Он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 любви Своей!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Он Сам Отца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Молил о нас,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Страдал за нас,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Христос страдал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За нас.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Твердили: «Нет!»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поднимали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смех…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сегодня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Приглашает всех!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если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было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 Христа,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 не смогли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Иметь надежду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жить.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будем знать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помнить,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ак любить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если б знал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Живущий на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Земле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Любовь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–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Любовью дышат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все.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если б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отнял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Любовь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миг,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 этот мир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Давным-давно б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Погиб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если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было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 Христа,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 не смогли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Иметь надежду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жить.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будем знать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помнить,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ак любить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ди скорей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Нему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Он ждёт,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Давно стоит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 каменных ворот.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Стучит к тебе,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Открой, уже пора,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Прими любовь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Без злата,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Серебра.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если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было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юбви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 Христа,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 не смогли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980727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О, как достойно Оценить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Его любовь святую?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Мы будем Кровь Иисуса чтить,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Для нас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Столь дорогую.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Иметь надежду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жить.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будем знать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помнить,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ак любить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Надежда есть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Для каждого из нас: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 дарит нам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окой и мир сейчас.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604867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Взгляни на свет,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Забудь всю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рака тень.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будет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адостным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Сегодня день!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если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было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Любви Христа,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 не смогли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60"/>
            <a:ext cx="828092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Иметь надежду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жить.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будем знать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помнить,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ак любить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059832" y="1484784"/>
            <a:ext cx="5904656" cy="2004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5400" spc="-150" dirty="0" smtClean="0">
                <a:solidFill>
                  <a:schemeClr val="bg1"/>
                </a:solidFill>
                <a:latin typeface="Georgia" pitchFamily="18" charset="0"/>
              </a:rPr>
              <a:t>Вечери Твоей, Спаситель мой</a:t>
            </a:r>
            <a:endParaRPr kumimoji="0" lang="ru-RU" sz="5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03848" y="3501008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Вечери Твоей, Спаситель мой,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меня Причастником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хочу навеки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Быть с Тобой, —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меня, Отец, Благослови.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Слышу я слова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Твои, Господь: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Приимите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ядите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все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Этот хлеб —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Моя святая плоть,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ломима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Будет на кресте».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69269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Как нежен Он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 любви Своей!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Он Сам Отца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Молил о нас,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Страдал за нас, 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Христос страдал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За нас.</a:t>
            </a:r>
          </a:p>
        </p:txBody>
      </p:sp>
    </p:spTree>
    <p:extLst>
      <p:ext uri="{BB962C8B-B14F-4D97-AF65-F5344CB8AC3E}">
        <p14:creationId xmlns:p14="http://schemas.microsoft.com/office/powerpoint/2010/main" xmlns="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Вечери Твоей, Спаситель мой,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меня Причастником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хочу навеки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Быть с Тобой, -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меня, Отец, Благослови.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Слышу я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Слова Твои,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Господь: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Приимите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чашу, Пейте все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340767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Это – Кровь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Завета Моего,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за вас</a:t>
            </a:r>
          </a:p>
          <a:p>
            <a:pPr lvl="0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Прольётся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кресте».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6864" cy="784887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«Ибо нет другого имени 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Деяния 4:12</a:t>
            </a:r>
            <a:endParaRPr lang="ru-RU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987824" y="1700808"/>
            <a:ext cx="5832648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7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Есть жизнь</a:t>
            </a:r>
          </a:p>
          <a:p>
            <a:pPr>
              <a:lnSpc>
                <a:spcPct val="77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и во взгляде</a:t>
            </a:r>
          </a:p>
          <a:p>
            <a:pPr>
              <a:lnSpc>
                <a:spcPct val="77000"/>
              </a:lnSpc>
            </a:pPr>
            <a:r>
              <a:rPr lang="ru-RU" sz="5400" spc="-150" dirty="0" smtClean="0">
                <a:solidFill>
                  <a:schemeClr val="bg1"/>
                </a:solidFill>
                <a:latin typeface="Georgia" pitchFamily="18" charset="0"/>
              </a:rPr>
              <a:t>на крест Христов</a:t>
            </a:r>
            <a:r>
              <a:rPr lang="ru-RU" sz="5400" spc="-150" dirty="0" smtClean="0">
                <a:solidFill>
                  <a:schemeClr val="bg1"/>
                </a:solidFill>
                <a:latin typeface="Georgia" pitchFamily="18" charset="0"/>
                <a:cs typeface="Georgia"/>
              </a:rPr>
              <a:t> </a:t>
            </a:r>
            <a:endParaRPr kumimoji="0" lang="ru-RU" sz="5400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cs typeface="Georgia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08784" y="3429000"/>
            <a:ext cx="4963616" cy="948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786</Words>
  <Application>Microsoft Office PowerPoint</Application>
  <PresentationFormat>Экран (4:3)</PresentationFormat>
  <Paragraphs>309</Paragraphs>
  <Slides>84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82</cp:revision>
  <dcterms:created xsi:type="dcterms:W3CDTF">2016-09-02T12:17:38Z</dcterms:created>
  <dcterms:modified xsi:type="dcterms:W3CDTF">2016-10-26T09:35:12Z</dcterms:modified>
</cp:coreProperties>
</file>