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26" r:id="rId2"/>
    <p:sldId id="377" r:id="rId3"/>
    <p:sldId id="378" r:id="rId4"/>
    <p:sldId id="484" r:id="rId5"/>
    <p:sldId id="480" r:id="rId6"/>
    <p:sldId id="543" r:id="rId7"/>
    <p:sldId id="485" r:id="rId8"/>
    <p:sldId id="544" r:id="rId9"/>
    <p:sldId id="311" r:id="rId10"/>
    <p:sldId id="274" r:id="rId11"/>
    <p:sldId id="545" r:id="rId12"/>
    <p:sldId id="551" r:id="rId13"/>
    <p:sldId id="546" r:id="rId14"/>
    <p:sldId id="547" r:id="rId15"/>
    <p:sldId id="552" r:id="rId16"/>
    <p:sldId id="548" r:id="rId17"/>
    <p:sldId id="549" r:id="rId18"/>
    <p:sldId id="550" r:id="rId19"/>
    <p:sldId id="388" r:id="rId20"/>
    <p:sldId id="389" r:id="rId21"/>
    <p:sldId id="553" r:id="rId22"/>
    <p:sldId id="556" r:id="rId23"/>
    <p:sldId id="554" r:id="rId24"/>
    <p:sldId id="557" r:id="rId25"/>
    <p:sldId id="559" r:id="rId26"/>
    <p:sldId id="560" r:id="rId27"/>
    <p:sldId id="555" r:id="rId28"/>
    <p:sldId id="558" r:id="rId29"/>
    <p:sldId id="561" r:id="rId30"/>
    <p:sldId id="562" r:id="rId31"/>
    <p:sldId id="338" r:id="rId32"/>
    <p:sldId id="312" r:id="rId33"/>
    <p:sldId id="446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327" r:id="rId42"/>
    <p:sldId id="323" r:id="rId43"/>
    <p:sldId id="599" r:id="rId44"/>
    <p:sldId id="401" r:id="rId45"/>
    <p:sldId id="403" r:id="rId46"/>
    <p:sldId id="570" r:id="rId47"/>
    <p:sldId id="571" r:id="rId48"/>
    <p:sldId id="574" r:id="rId49"/>
    <p:sldId id="572" r:id="rId50"/>
    <p:sldId id="575" r:id="rId51"/>
    <p:sldId id="573" r:id="rId52"/>
    <p:sldId id="576" r:id="rId53"/>
    <p:sldId id="596" r:id="rId54"/>
    <p:sldId id="597" r:id="rId55"/>
    <p:sldId id="598" r:id="rId56"/>
    <p:sldId id="603" r:id="rId57"/>
    <p:sldId id="604" r:id="rId58"/>
    <p:sldId id="605" r:id="rId59"/>
    <p:sldId id="375" r:id="rId60"/>
    <p:sldId id="534" r:id="rId61"/>
    <p:sldId id="583" r:id="rId62"/>
    <p:sldId id="584" r:id="rId63"/>
    <p:sldId id="592" r:id="rId64"/>
    <p:sldId id="593" r:id="rId65"/>
    <p:sldId id="585" r:id="rId66"/>
    <p:sldId id="589" r:id="rId67"/>
    <p:sldId id="594" r:id="rId68"/>
    <p:sldId id="595" r:id="rId69"/>
    <p:sldId id="586" r:id="rId70"/>
    <p:sldId id="590" r:id="rId71"/>
    <p:sldId id="588" r:id="rId72"/>
    <p:sldId id="591" r:id="rId73"/>
    <p:sldId id="376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1" autoAdjust="0"/>
    <p:restoredTop sz="78834" autoAdjust="0"/>
  </p:normalViewPr>
  <p:slideViewPr>
    <p:cSldViewPr>
      <p:cViewPr>
        <p:scale>
          <a:sx n="50" d="100"/>
          <a:sy n="50" d="100"/>
        </p:scale>
        <p:origin x="-363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Слушай,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голос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 к тебе говорит,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предлагает 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рощенье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Хочет твой дух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обновить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утруждён —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придите,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принесите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свой,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на Меня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Возложите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обретёте покой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 к Иисусу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Немедля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иди,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навеки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Вспомни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как тяжко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Страдал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Вспомни терновый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Венец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Как, словно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Агнец Безгласный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кротко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ерпел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аш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Творец.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«Отче,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Отче, прости им», —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Молится Он за врагов.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сострадания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ездна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 к Иисусу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Немедля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иди,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навеки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безотрадной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Пустыне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Чтобы овечку найти,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Пастырь идёт,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Невзирая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затрудненья в пути.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Через ущелья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камни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пробирается к ней,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руки бережно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Взявши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стаду несёт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Поскорей.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 к Иисусу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Немедля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иди,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навеки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347864" y="1856805"/>
            <a:ext cx="6120680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Ласково, нежно Спаситель 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взывает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3801021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91880" y="1484784"/>
            <a:ext cx="5499791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5400" dirty="0" smtClean="0">
                <a:solidFill>
                  <a:schemeClr val="bg1"/>
                </a:solidFill>
                <a:latin typeface="Georgia" pitchFamily="18" charset="0"/>
              </a:rPr>
              <a:t>Прохожий</a:t>
            </a:r>
            <a:r>
              <a:rPr lang="en-US" altLang="ru-RU" sz="54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alt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5400" dirty="0" smtClean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altLang="ru-RU" sz="5400" dirty="0" smtClean="0">
                <a:solidFill>
                  <a:schemeClr val="bg1"/>
                </a:solidFill>
                <a:latin typeface="Georgia" pitchFamily="18" charset="0"/>
              </a:rPr>
              <a:t>дверей стоит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896" y="3860237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Ласково, нежно Спаситель взывает,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 и тебя, и меня,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горе, в заботах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Всегда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утешает,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Любит тебя и меня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Приди домой,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Домой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Грешник заблудший, 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риди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приди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Слышишь,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взывает: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«О утомлённый,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Приди!»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Слышишь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 голос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Заботливый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Нежный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 тебя он зовёт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изнемогшим,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Заблудшим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грешным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утешенье даёт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Приди домой,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Домой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Грешник заблудший, 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риди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приди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Слышишь,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взывает: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«О утомлённый,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Приди!»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омыл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Драгоценною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Кровью,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нам даёт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Благодать;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нежной,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лубокой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вечной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любовью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Хочет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принять!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Приди домой,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Домой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Грешник заблудший, 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риди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приди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80727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Прохожий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У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дверей стоит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И в сердце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к нам Стучит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, стучит. 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Давно уж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ждёт</a:t>
            </a:r>
            <a:br>
              <a:rPr lang="ru-RU" altLang="ru-RU" sz="6000" b="1" dirty="0" smtClean="0">
                <a:solidFill>
                  <a:srgbClr val="002060"/>
                </a:solidFill>
              </a:rPr>
            </a:br>
            <a:r>
              <a:rPr lang="ru-RU" alt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— поспеши 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И дверь открой,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Его впусти.</a:t>
            </a: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Слышишь,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взывает: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«О утомлённый,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Приди!»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699792" y="1052736"/>
            <a:ext cx="5976664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О, Господь,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мой 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Искупитель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71800" y="2996952"/>
            <a:ext cx="5184576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068960"/>
            <a:ext cx="2366337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Искупитель,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прости меня за то,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сказал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гордом: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«Всё я сам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— ничто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сам,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Ты — ничто».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«Всё я сам,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Ты — ничто».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сказал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гордом: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«Всё я сам,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Ты — ничто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смирился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Понемногу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 греховной суеты,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сказало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ердце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Богу: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«Частью я,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частью — Ты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Частью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частью — Ты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«Частью 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частью — Ты».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сказало сердце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Богу: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«Частью 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частью — Ты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Час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часом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ознавая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 великой полноты,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трепетно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Шептало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«Меньше я,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больше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 Ты!»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Меньше я,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больше — Ты!» «Меньше я,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больше — Ты!»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трепетно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Шептало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«Меньше я,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больше — Ты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Выше всех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ысот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небесных,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Глубже моря глубины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чудесный –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«Я — ничто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— лишь Ты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,</a:t>
            </a:r>
            <a:br>
              <a:rPr lang="ru-RU" altLang="ru-RU" sz="6000" b="1" dirty="0" smtClean="0">
                <a:solidFill>
                  <a:srgbClr val="002060"/>
                </a:solidFill>
              </a:rPr>
            </a:br>
            <a:r>
              <a:rPr lang="ru-RU" altLang="ru-RU" sz="6000" b="1" dirty="0" smtClean="0">
                <a:solidFill>
                  <a:srgbClr val="002060"/>
                </a:solidFill>
              </a:rPr>
              <a:t>Дверь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открой,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Его впусти,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друг, дверь открой,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Его впусти,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друг, о друг,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Навек Христа прими!</a:t>
            </a: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ничто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— лишь Ты!»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«Я — ничто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— лишь Ты!»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чудесный –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«Я — ничто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— лишь Ты!»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208912" cy="428425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/>
              <a:t>Милосердие на земле </a:t>
            </a:r>
            <a:r>
              <a:rPr lang="ru-RU" sz="4000" b="1" dirty="0" smtClean="0"/>
              <a:t>—</a:t>
            </a:r>
            <a:br>
              <a:rPr lang="ru-RU" sz="4000" b="1" dirty="0" smtClean="0"/>
            </a:br>
            <a:r>
              <a:rPr lang="ru-RU" sz="4000" b="1" dirty="0" smtClean="0"/>
              <a:t>пение </a:t>
            </a:r>
            <a:r>
              <a:rPr lang="ru-RU" sz="4000" b="1" dirty="0" smtClean="0"/>
              <a:t>на небе — «Когда вы открываете свой дом для страдающих и </a:t>
            </a:r>
            <a:r>
              <a:rPr lang="ru-RU" sz="4000" b="1" dirty="0" smtClean="0"/>
              <a:t>нуждающихся</a:t>
            </a:r>
            <a:br>
              <a:rPr lang="ru-RU" sz="4000" b="1" dirty="0" smtClean="0"/>
            </a:br>
            <a:r>
              <a:rPr lang="ru-RU" sz="4000" b="1" dirty="0" smtClean="0"/>
              <a:t>во </a:t>
            </a:r>
            <a:r>
              <a:rPr lang="ru-RU" sz="4000" b="1" dirty="0" smtClean="0"/>
              <a:t>Христе, вы принимаете невидимых </a:t>
            </a:r>
            <a:r>
              <a:rPr lang="ru-RU" sz="4000" b="1" dirty="0" smtClean="0"/>
              <a:t>ангелов. </a:t>
            </a:r>
            <a:br>
              <a:rPr lang="ru-RU" sz="4000" b="1" dirty="0" smtClean="0"/>
            </a:br>
            <a:r>
              <a:rPr lang="ru-RU" sz="4000" b="1" dirty="0" smtClean="0"/>
              <a:t>Вы </a:t>
            </a:r>
            <a:r>
              <a:rPr lang="ru-RU" sz="4000" b="1" dirty="0" smtClean="0"/>
              <a:t>вступаете в </a:t>
            </a:r>
            <a:r>
              <a:rPr lang="ru-RU" sz="4000" b="1" dirty="0" smtClean="0"/>
              <a:t>общение</a:t>
            </a:r>
            <a:br>
              <a:rPr lang="ru-RU" sz="4000" b="1" dirty="0" smtClean="0"/>
            </a:br>
            <a:r>
              <a:rPr lang="ru-RU" sz="4000" b="1" dirty="0" smtClean="0"/>
              <a:t>с </a:t>
            </a:r>
            <a:r>
              <a:rPr lang="ru-RU" sz="4000" b="1" dirty="0" smtClean="0"/>
              <a:t>небесными существами.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992888" cy="57308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/>
              <a:t>Они </a:t>
            </a:r>
            <a:r>
              <a:rPr lang="ru-RU" sz="4000" b="1" dirty="0" smtClean="0"/>
              <a:t>приходят с </a:t>
            </a:r>
            <a:r>
              <a:rPr lang="ru-RU" sz="4000" b="1" dirty="0" smtClean="0"/>
              <a:t>хвалой</a:t>
            </a:r>
            <a:br>
              <a:rPr lang="ru-RU" sz="4000" b="1" dirty="0" smtClean="0"/>
            </a:br>
            <a:r>
              <a:rPr lang="ru-RU" sz="4000" b="1" dirty="0" smtClean="0"/>
              <a:t>на </a:t>
            </a:r>
            <a:r>
              <a:rPr lang="ru-RU" sz="4000" b="1" dirty="0" smtClean="0"/>
              <a:t>устах, принося святую атмосферу радости и </a:t>
            </a:r>
            <a:r>
              <a:rPr lang="ru-RU" sz="4000" b="1" dirty="0" smtClean="0"/>
              <a:t>мира,</a:t>
            </a:r>
            <a:br>
              <a:rPr lang="ru-RU" sz="4000" b="1" dirty="0" smtClean="0"/>
            </a:br>
            <a:r>
              <a:rPr lang="ru-RU" sz="4000" b="1" dirty="0" smtClean="0"/>
              <a:t>и </a:t>
            </a:r>
            <a:r>
              <a:rPr lang="ru-RU" sz="4000" b="1" dirty="0" smtClean="0"/>
              <a:t>в ответ на небе звучит чудесное пение. Каждый милосердный поступок отзывается там музыкой. Самым драгоценным Своим сокровищем Отец Небесный считает бескорыстных тружеников</a:t>
            </a:r>
            <a:r>
              <a:rPr lang="ru-RU" sz="4000" b="1" dirty="0" smtClean="0"/>
              <a:t>».</a:t>
            </a:r>
            <a:endParaRPr lang="ru-RU" sz="4000" b="1" dirty="0" smtClean="0"/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dirty="0" smtClean="0"/>
              <a:t>(Э. Уайт, Желание </a:t>
            </a:r>
            <a:r>
              <a:rPr lang="ru-RU" sz="2000" b="1" i="1" dirty="0" smtClean="0"/>
              <a:t>веков, </a:t>
            </a:r>
            <a:r>
              <a:rPr lang="ru-RU" sz="2000" b="1" i="1" dirty="0" err="1" smtClean="0"/>
              <a:t>c</a:t>
            </a:r>
            <a:r>
              <a:rPr lang="ru-RU" sz="2000" b="1" i="1" dirty="0" smtClean="0"/>
              <a:t>. </a:t>
            </a:r>
            <a:r>
              <a:rPr lang="ru-RU" sz="2000" b="1" i="1" dirty="0" smtClean="0"/>
              <a:t>639).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4067944" y="2204864"/>
            <a:ext cx="5400600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Даром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39952" y="4293096"/>
            <a:ext cx="4320480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нашей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жизни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амое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прекрасное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ценою денег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Покупается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светит 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Солнце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ясное,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луна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аром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улыбается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8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прощение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8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даёт спасение.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распаханные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Полосы льётся дождь Со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щедростью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Обильною,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 ветер гладит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волосы,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дуба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листья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рвёт Рукою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сильною.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8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прощение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8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даёт спасение.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 птичьим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Пеньем наслаждаемся,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Зорями, восходами,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Закатами, с близкими, Любимыми Встречаемся,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вдыхаем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воздух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плату мы.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80727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Он — грешных Друг, Он </a:t>
            </a:r>
            <a:r>
              <a:rPr lang="ru-RU" altLang="ru-RU" sz="6000" b="1" dirty="0" err="1" smtClean="0">
                <a:solidFill>
                  <a:srgbClr val="002060"/>
                </a:solidFill>
              </a:rPr>
              <a:t>полн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 любви, 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Простит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Он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се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твои грехи,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Тебя от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смерти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спасёт 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И в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Царство</a:t>
            </a:r>
          </a:p>
          <a:p>
            <a:pPr>
              <a:lnSpc>
                <a:spcPct val="70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ечное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введёт.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8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прощение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8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даёт спасение.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всего дороже,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Драгоценнее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Нам в подарок Богом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Преподнесено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Иисусе вечное 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рощение,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Принимай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улыбайся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весело!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8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прощение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8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даёт спасение.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72408" y="2492896"/>
            <a:ext cx="514806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Ищите прежде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Царства Божия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407707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259632" y="112474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Ищите прежде Царства Божия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правды Его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Всё остальное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Приложится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вам.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Аллилуйя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259632" y="112474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rgbClr val="800000"/>
                </a:solidFill>
              </a:rPr>
              <a:t>Ищите прежде Царства Божия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rgbClr val="800000"/>
                </a:solidFill>
              </a:rPr>
              <a:t>И правды Его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rgbClr val="800000"/>
                </a:solidFill>
              </a:rPr>
              <a:t>Всё остальное </a:t>
            </a:r>
            <a:r>
              <a:rPr lang="ru-RU" sz="6000" b="1" dirty="0" smtClean="0">
                <a:solidFill>
                  <a:srgbClr val="800000"/>
                </a:solidFill>
              </a:rPr>
              <a:t>Приложится </a:t>
            </a:r>
            <a:r>
              <a:rPr lang="ru-RU" sz="6000" b="1" dirty="0">
                <a:solidFill>
                  <a:srgbClr val="800000"/>
                </a:solidFill>
              </a:rPr>
              <a:t>вам.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rgbClr val="800000"/>
                </a:solidFill>
              </a:rPr>
              <a:t>Аллилуйя</a:t>
            </a:r>
            <a:r>
              <a:rPr lang="ru-RU" sz="6000" b="1" dirty="0" smtClean="0">
                <a:solidFill>
                  <a:srgbClr val="800000"/>
                </a:solidFill>
              </a:rPr>
              <a:t>!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rgbClr val="800000"/>
                </a:solidFill>
              </a:rPr>
              <a:t>Аллилуйя</a:t>
            </a:r>
            <a:r>
              <a:rPr lang="ru-RU" sz="6000" b="1" dirty="0">
                <a:solidFill>
                  <a:srgbClr val="800000"/>
                </a:solidFill>
              </a:rPr>
              <a:t>!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764704"/>
            <a:ext cx="5040560" cy="502906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Научитесь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петь самые простые псалмы. Они помогут вам в миссионерской работе, когда вы будете ходить из дома в дом. Сердца людей будут тронуты влиянием Святого Духа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764704"/>
            <a:ext cx="4968552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Люди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часто слышали, как Христос пел гимны хвалы… Его сердце было преисполнено радости.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Из Слова Божьего мы знаем, что небесные ангелы радуются даже об одном кающемся грешнике.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1306966"/>
            <a:ext cx="4824536" cy="3490186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«И Сам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Господь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тоже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радуется, когда видит Свою церковь прославляющей Его имя в пении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lnSpc>
                <a:spcPct val="80000"/>
              </a:lnSpc>
              <a:buClr>
                <a:srgbClr val="A50021"/>
              </a:buClr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Моя жизнь сегодня,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238)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 descr="LORD OF THE HARVEST.jpg"/>
          <p:cNvPicPr>
            <a:picLocks noChangeAspect="1"/>
          </p:cNvPicPr>
          <p:nvPr/>
        </p:nvPicPr>
        <p:blipFill>
          <a:blip r:embed="rId3" cstate="print"/>
          <a:srcRect l="1272" t="13028" r="755" b="13779"/>
          <a:stretch>
            <a:fillRect/>
          </a:stretch>
        </p:blipFill>
        <p:spPr>
          <a:xfrm>
            <a:off x="1397135" y="188640"/>
            <a:ext cx="6415225" cy="64985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2686" y="5739191"/>
            <a:ext cx="8280920" cy="7903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chemeClr val="bg1"/>
                </a:solidFill>
              </a:rPr>
              <a:t>Нейтан</a:t>
            </a:r>
            <a:r>
              <a:rPr lang="ru-RU" sz="2800" b="1" dirty="0" smtClean="0">
                <a:solidFill>
                  <a:schemeClr val="bg1"/>
                </a:solidFill>
              </a:rPr>
              <a:t> Грин, «Жатва».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Nathan </a:t>
            </a:r>
            <a:r>
              <a:rPr lang="en-US" sz="2800" b="1" dirty="0" smtClean="0">
                <a:solidFill>
                  <a:schemeClr val="bg1"/>
                </a:solidFill>
              </a:rPr>
              <a:t>Green</a:t>
            </a:r>
            <a:r>
              <a:rPr lang="ru-RU" sz="2800" b="1" dirty="0" smtClean="0">
                <a:solidFill>
                  <a:schemeClr val="bg1"/>
                </a:solidFill>
              </a:rPr>
              <a:t> – «</a:t>
            </a:r>
            <a:r>
              <a:rPr lang="en-US" sz="2800" b="1" dirty="0" smtClean="0">
                <a:solidFill>
                  <a:schemeClr val="bg1"/>
                </a:solidFill>
              </a:rPr>
              <a:t>Reaping </a:t>
            </a: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Harvest</a:t>
            </a:r>
            <a:r>
              <a:rPr lang="ru-RU" sz="2800" b="1" dirty="0" smtClean="0">
                <a:solidFill>
                  <a:schemeClr val="bg1"/>
                </a:solidFill>
              </a:rPr>
              <a:t>»)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друг, дверь открой,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Его впусти,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друг, дверь открой,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Его впусти,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друг, о друг,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Навек Христа прими!</a:t>
            </a: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563888" y="1916832"/>
            <a:ext cx="5904656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Буду петь</a:t>
            </a:r>
            <a:b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Господу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07904" y="3933056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Господу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всю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жизнь мою.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петь Ему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околе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Благоприятна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еснь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Возрадуюсь,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Возвеселюсь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Господе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340024" y="17091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моя,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Господа!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Буду петь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Господу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всю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жизнь мою.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Буду петь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Ему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околе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жив.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высоко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Небо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ад землею,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Так велика,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Чудесна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Милость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Господа.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340024" y="17091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моя,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Господа!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Буду славить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Творца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сердцем 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Благодарить 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Каждый миг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Он нежно просит:</a:t>
            </a:r>
            <a:br>
              <a:rPr lang="ru-RU" altLang="ru-RU" sz="6000" b="1" dirty="0" smtClean="0">
                <a:solidFill>
                  <a:srgbClr val="002060"/>
                </a:solidFill>
              </a:rPr>
            </a:br>
            <a:r>
              <a:rPr lang="ru-RU" altLang="ru-RU" sz="6000" b="1" dirty="0" smtClean="0">
                <a:solidFill>
                  <a:srgbClr val="002060"/>
                </a:solidFill>
              </a:rPr>
              <a:t>«Дверь открой,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Я дам тебе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Святой покой».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друг!</a:t>
            </a:r>
            <a:br>
              <a:rPr lang="ru-RU" altLang="ru-RU" sz="6000" b="1" dirty="0" smtClean="0">
                <a:solidFill>
                  <a:srgbClr val="002060"/>
                </a:solidFill>
              </a:rPr>
            </a:br>
            <a:r>
              <a:rPr lang="ru-RU" altLang="ru-RU" sz="6000" b="1" dirty="0" smtClean="0">
                <a:solidFill>
                  <a:srgbClr val="002060"/>
                </a:solidFill>
              </a:rPr>
              <a:t>Скорей Его впусти –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Навек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Христа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К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6000" b="1" dirty="0" smtClean="0">
                <a:solidFill>
                  <a:srgbClr val="002060"/>
                </a:solidFill>
              </a:rPr>
              <a:t>себе прими!</a:t>
            </a:r>
            <a:endParaRPr lang="en-US" alt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далеко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осток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запада,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удалил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грехи.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87624" y="15567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340024" y="170919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5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моя, Господа!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Благослови, 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моя,</a:t>
            </a:r>
          </a:p>
          <a:p>
            <a:pPr lvl="0">
              <a:lnSpc>
                <a:spcPct val="75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Господа!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друг, дверь открой,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Его впусти,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друг, дверь открой,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Его впусти,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О друг, о друг, </a:t>
            </a:r>
          </a:p>
          <a:p>
            <a:pPr>
              <a:lnSpc>
                <a:spcPct val="76000"/>
              </a:lnSpc>
            </a:pPr>
            <a:r>
              <a:rPr lang="ru-RU" altLang="ru-RU" sz="6000" b="1" dirty="0" smtClean="0">
                <a:solidFill>
                  <a:srgbClr val="002060"/>
                </a:solidFill>
              </a:rPr>
              <a:t>Навек Христа прими!</a:t>
            </a: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203848" y="1988840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Слушай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Спасителя голос</a:t>
            </a:r>
            <a:endParaRPr kumimoji="1" lang="ru-RU" altLang="ru-RU" sz="5400" dirty="0">
              <a:solidFill>
                <a:schemeClr val="bg1"/>
              </a:solidFill>
              <a:latin typeface="Georgia" pitchFamily="18" charset="0"/>
              <a:ea typeface="Geneva" charset="0"/>
              <a:cs typeface="Geneva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424808" y="3717032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746</Words>
  <Application>Microsoft Office PowerPoint</Application>
  <PresentationFormat>Экран (4:3)</PresentationFormat>
  <Paragraphs>271</Paragraphs>
  <Slides>73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89</cp:revision>
  <dcterms:created xsi:type="dcterms:W3CDTF">2016-09-02T12:17:38Z</dcterms:created>
  <dcterms:modified xsi:type="dcterms:W3CDTF">2016-10-13T13:16:35Z</dcterms:modified>
</cp:coreProperties>
</file>