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26" r:id="rId2"/>
    <p:sldId id="377" r:id="rId3"/>
    <p:sldId id="378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311" r:id="rId12"/>
    <p:sldId id="274" r:id="rId13"/>
    <p:sldId id="437" r:id="rId14"/>
    <p:sldId id="438" r:id="rId15"/>
    <p:sldId id="433" r:id="rId16"/>
    <p:sldId id="439" r:id="rId17"/>
    <p:sldId id="440" r:id="rId18"/>
    <p:sldId id="434" r:id="rId19"/>
    <p:sldId id="436" r:id="rId20"/>
    <p:sldId id="435" r:id="rId21"/>
    <p:sldId id="388" r:id="rId22"/>
    <p:sldId id="389" r:id="rId23"/>
    <p:sldId id="441" r:id="rId24"/>
    <p:sldId id="442" r:id="rId25"/>
    <p:sldId id="443" r:id="rId26"/>
    <p:sldId id="444" r:id="rId27"/>
    <p:sldId id="445" r:id="rId28"/>
    <p:sldId id="338" r:id="rId29"/>
    <p:sldId id="312" r:id="rId30"/>
    <p:sldId id="366" r:id="rId31"/>
    <p:sldId id="446" r:id="rId32"/>
    <p:sldId id="447" r:id="rId33"/>
    <p:sldId id="448" r:id="rId34"/>
    <p:sldId id="450" r:id="rId35"/>
    <p:sldId id="451" r:id="rId36"/>
    <p:sldId id="449" r:id="rId37"/>
    <p:sldId id="452" r:id="rId38"/>
    <p:sldId id="453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327" r:id="rId48"/>
    <p:sldId id="375" r:id="rId49"/>
    <p:sldId id="323" r:id="rId50"/>
    <p:sldId id="397" r:id="rId51"/>
    <p:sldId id="398" r:id="rId52"/>
    <p:sldId id="401" r:id="rId53"/>
    <p:sldId id="403" r:id="rId54"/>
    <p:sldId id="462" r:id="rId55"/>
    <p:sldId id="469" r:id="rId56"/>
    <p:sldId id="470" r:id="rId57"/>
    <p:sldId id="463" r:id="rId58"/>
    <p:sldId id="464" r:id="rId59"/>
    <p:sldId id="471" r:id="rId60"/>
    <p:sldId id="472" r:id="rId61"/>
    <p:sldId id="465" r:id="rId62"/>
    <p:sldId id="466" r:id="rId63"/>
    <p:sldId id="467" r:id="rId64"/>
    <p:sldId id="468" r:id="rId65"/>
    <p:sldId id="415" r:id="rId66"/>
    <p:sldId id="421" r:id="rId67"/>
    <p:sldId id="477" r:id="rId68"/>
    <p:sldId id="473" r:id="rId69"/>
    <p:sldId id="478" r:id="rId70"/>
    <p:sldId id="474" r:id="rId71"/>
    <p:sldId id="475" r:id="rId72"/>
    <p:sldId id="476" r:id="rId73"/>
    <p:sldId id="376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78834" autoAdjust="0"/>
  </p:normalViewPr>
  <p:slideViewPr>
    <p:cSldViewPr>
      <p:cViewPr>
        <p:scale>
          <a:sx n="66" d="100"/>
          <a:sy n="66" d="100"/>
        </p:scale>
        <p:origin x="-30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«Я — ничто,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всё — лишь Ты!»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«Я — ничто,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всё — лишь Ты!»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Дар любви Христа чудесный –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«Я — ничто,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всё — лишь Ты!»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203848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5000"/>
              </a:lnSpc>
            </a:pPr>
            <a: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  <a:t>Чем я воздам</a:t>
            </a:r>
            <a:b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  <a:t>Тебе, Спаситель?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347864" y="3429000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 я воздам Тебе, Спаситель?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оценю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Твою любовь?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тяжкий грех мой, Искупитель,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Текла Твоя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Святая Кровь.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ответить?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оценить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Твою любовь?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Тебе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дух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сердце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посвящаю,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вновь.</a:t>
            </a:r>
          </a:p>
          <a:p>
            <a:pPr>
              <a:lnSpc>
                <a:spcPct val="70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Весь тяжкий грех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 сознавая,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Тебе дерзаю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ним прийти,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Отче, к Тебе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прибегаю,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Молю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Вину мою прости.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ответить?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оценить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Твою любовь?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Тебе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дух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сердце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посвящаю,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вновь.</a:t>
            </a:r>
          </a:p>
          <a:p>
            <a:pPr>
              <a:lnSpc>
                <a:spcPct val="70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Слово святое,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спасенья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всей душой Стремлюсь принять,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чудном даре Искупленья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Многим хочу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рассказать.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Чем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ответить?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оценить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Твою любовь?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91880" y="1484784"/>
            <a:ext cx="5499791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spc="-150" noProof="0" dirty="0" smtClean="0">
                <a:solidFill>
                  <a:schemeClr val="bg1"/>
                </a:solidFill>
                <a:latin typeface="Georgia" pitchFamily="18" charset="0"/>
              </a:rPr>
              <a:t>О, Господь, мой </a:t>
            </a:r>
            <a:r>
              <a:rPr lang="ru-RU" sz="5400" noProof="0" dirty="0" smtClean="0">
                <a:solidFill>
                  <a:schemeClr val="bg1"/>
                </a:solidFill>
                <a:latin typeface="Georgia" pitchFamily="18" charset="0"/>
              </a:rPr>
              <a:t>Искупитель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896" y="3860237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Ныне Тебе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дух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сердце</a:t>
            </a:r>
          </a:p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посвящаю,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вновь.</a:t>
            </a:r>
          </a:p>
          <a:p>
            <a:pPr>
              <a:lnSpc>
                <a:spcPct val="70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484784"/>
            <a:ext cx="5904656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Я слышу нежный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зов Христа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3501008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слышу нежный</a:t>
            </a:r>
            <a:endParaRPr lang="en-US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Зов Христа: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«О страждущий, Приди!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Найдёшь ты отдых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 Меня,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Прильни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Моей груди!»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нежный зов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любви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Таков, как есть, иду.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я в Его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Святой Крови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Омыл вину мою.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слышу нежный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Зов Христа: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«О жаждущий, Приди!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Бери и пей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 серебра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Струю живой воды».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живой воде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зов иду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ней жажду утолить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изнемогший, Слабый дух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Вновь силой Обновить.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слышу нежный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Зов Христа: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«Я — Истина и Свет.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Ходи во свете,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в Меня,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Вступи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 Мной в завет».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908720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поднял взор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Свой на Христа –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Он в пути моём,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путеводная Звезда,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Ведёт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Отцовский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дом.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312368" y="1916832"/>
            <a:ext cx="5724128" cy="171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Ожидая…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645024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3723464"/>
            <a:ext cx="1802904" cy="272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 Господь, мой Искупитель,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Ты прости меня за то,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Что сказал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в сердце гордом: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«Всё я сам,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Ты — ничто».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жизнь,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Увы, сумела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Твою веру поколебать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 душе растут Сомненья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Сколько можно Ожидать?!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Обрати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Твой взор в былое,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Вспомни,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Иисус страдал.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Вот основа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Нашей веры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Возлюбил и всё отдал.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оставил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Трон небесный,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Чтобы нам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Надежду дать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в конце пути земного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Попросил нас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Ожидать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Сохранив терпенье, Веру,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Претерпев всё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 конца,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Мы стоим уже у двери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дом Небесного Отца.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08720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Ожидая,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Ожидая,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бы долго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Ни казалось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08719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Да, Он придёт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с Собой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Возьмёт,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и мы были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Там, где Он.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08719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Ожидая,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Ожидая,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бы долго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Ни казалось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08720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придёт,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Нас возьмёт,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и мы были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Там, где Он.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08719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Ожидая,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Ожидая,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бы долго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Ни казалось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908720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придёт,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Нас возьмёт,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и мы были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Там, где Он.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«Всё я сам,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Ты — ничто».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«Всё я сам,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Ты — ничто».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Что сказал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в сердце гордом: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«Всё я сам,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Ты — ничто».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91880" y="2420888"/>
            <a:ext cx="54006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5000"/>
              </a:lnSpc>
            </a:pPr>
            <a: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  <a:t>Иисус</a:t>
            </a:r>
            <a:b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  <a:t>с любовью в </a:t>
            </a:r>
            <a:r>
              <a:rPr lang="ru-RU" sz="4800" dirty="0">
                <a:solidFill>
                  <a:schemeClr val="bg1"/>
                </a:solidFill>
                <a:latin typeface="Georgia" pitchFamily="18" charset="0"/>
              </a:rPr>
              <a:t>мир наш пришёл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5896" y="3933056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196751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Иисус с </a:t>
            </a:r>
            <a:r>
              <a:rPr lang="ru-RU" sz="6000" b="1" dirty="0" smtClean="0">
                <a:solidFill>
                  <a:srgbClr val="002060"/>
                </a:solidFill>
              </a:rPr>
              <a:t>любовью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>
                <a:solidFill>
                  <a:srgbClr val="002060"/>
                </a:solidFill>
              </a:rPr>
              <a:t>мир к нам пришёл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во </a:t>
            </a:r>
            <a:r>
              <a:rPr lang="ru-RU" sz="6000" b="1" dirty="0" smtClean="0">
                <a:solidFill>
                  <a:srgbClr val="002060"/>
                </a:solidFill>
              </a:rPr>
              <a:t>тьме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>
                <a:solidFill>
                  <a:srgbClr val="002060"/>
                </a:solidFill>
              </a:rPr>
              <a:t>нас нашёл,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Двери в </a:t>
            </a:r>
            <a:r>
              <a:rPr lang="ru-RU" sz="6000" b="1" dirty="0" smtClean="0">
                <a:solidFill>
                  <a:srgbClr val="002060"/>
                </a:solidFill>
              </a:rPr>
              <a:t>небо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ам </a:t>
            </a:r>
            <a:r>
              <a:rPr lang="ru-RU" sz="6000" b="1" dirty="0">
                <a:solidFill>
                  <a:srgbClr val="002060"/>
                </a:solidFill>
              </a:rPr>
              <a:t>открывает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На </a:t>
            </a:r>
            <a:r>
              <a:rPr lang="ru-RU" sz="6000" b="1" dirty="0" err="1">
                <a:solidFill>
                  <a:srgbClr val="002060"/>
                </a:solidFill>
              </a:rPr>
              <a:t>Голгофском</a:t>
            </a:r>
            <a:r>
              <a:rPr lang="ru-RU" sz="6000" b="1" dirty="0">
                <a:solidFill>
                  <a:srgbClr val="002060"/>
                </a:solidFill>
              </a:rPr>
              <a:t> кресте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Руки </a:t>
            </a:r>
            <a:r>
              <a:rPr lang="ru-RU" sz="6000" b="1" dirty="0">
                <a:solidFill>
                  <a:srgbClr val="002060"/>
                </a:solidFill>
              </a:rPr>
              <a:t>над </a:t>
            </a:r>
            <a:r>
              <a:rPr lang="ru-RU" sz="6000" b="1" dirty="0" smtClean="0">
                <a:solidFill>
                  <a:srgbClr val="002060"/>
                </a:solidFill>
              </a:rPr>
              <a:t>нами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Ты </a:t>
            </a:r>
            <a:r>
              <a:rPr lang="ru-RU" sz="6000" b="1" dirty="0">
                <a:solidFill>
                  <a:srgbClr val="002060"/>
                </a:solidFill>
              </a:rPr>
              <a:t>простираешь,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 благословить </a:t>
            </a:r>
            <a:r>
              <a:rPr lang="ru-RU" sz="6000" b="1" dirty="0" smtClean="0">
                <a:solidFill>
                  <a:srgbClr val="002060"/>
                </a:solidFill>
              </a:rPr>
              <a:t>Всех </a:t>
            </a:r>
            <a:r>
              <a:rPr lang="ru-RU" sz="6000" b="1" dirty="0">
                <a:solidFill>
                  <a:srgbClr val="002060"/>
                </a:solidFill>
              </a:rPr>
              <a:t>нас,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Мир Свой небесный </a:t>
            </a:r>
            <a:r>
              <a:rPr lang="ru-RU" sz="6000" b="1" dirty="0" smtClean="0">
                <a:solidFill>
                  <a:srgbClr val="002060"/>
                </a:solidFill>
              </a:rPr>
              <a:t>Нам </a:t>
            </a:r>
            <a:r>
              <a:rPr lang="ru-RU" sz="6000" b="1" dirty="0">
                <a:solidFill>
                  <a:srgbClr val="002060"/>
                </a:solidFill>
              </a:rPr>
              <a:t>посылаешь,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Счастье, </a:t>
            </a:r>
            <a:r>
              <a:rPr lang="ru-RU" sz="6000" b="1" dirty="0" smtClean="0">
                <a:solidFill>
                  <a:srgbClr val="002060"/>
                </a:solidFill>
              </a:rPr>
              <a:t>радость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добрый час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76470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Скоро </a:t>
            </a:r>
            <a:r>
              <a:rPr lang="ru-RU" sz="6000" b="1" dirty="0">
                <a:solidFill>
                  <a:srgbClr val="002060"/>
                </a:solidFill>
              </a:rPr>
              <a:t>придёшь Ты </a:t>
            </a:r>
            <a:r>
              <a:rPr lang="ru-RU" sz="6000" b="1" dirty="0" smtClean="0">
                <a:solidFill>
                  <a:srgbClr val="002060"/>
                </a:solidFill>
              </a:rPr>
              <a:t>Снова </a:t>
            </a:r>
            <a:r>
              <a:rPr lang="ru-RU" sz="6000" b="1" dirty="0">
                <a:solidFill>
                  <a:srgbClr val="002060"/>
                </a:solidFill>
              </a:rPr>
              <a:t>на землю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Чтобы взять к Себе </a:t>
            </a:r>
            <a:r>
              <a:rPr lang="ru-RU" sz="6000" b="1" dirty="0" smtClean="0">
                <a:solidFill>
                  <a:srgbClr val="002060"/>
                </a:solidFill>
              </a:rPr>
              <a:t>Всех </a:t>
            </a:r>
            <a:r>
              <a:rPr lang="ru-RU" sz="6000" b="1" dirty="0">
                <a:solidFill>
                  <a:srgbClr val="002060"/>
                </a:solidFill>
              </a:rPr>
              <a:t>нас.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Взор наш в </a:t>
            </a:r>
            <a:r>
              <a:rPr lang="ru-RU" sz="6000" b="1" dirty="0" smtClean="0">
                <a:solidFill>
                  <a:srgbClr val="002060"/>
                </a:solidFill>
              </a:rPr>
              <a:t>небо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</a:t>
            </a:r>
            <a:r>
              <a:rPr lang="ru-RU" sz="6000" b="1" dirty="0" smtClean="0">
                <a:solidFill>
                  <a:srgbClr val="002060"/>
                </a:solidFill>
              </a:rPr>
              <a:t>ы </a:t>
            </a:r>
            <a:r>
              <a:rPr lang="ru-RU" sz="6000" b="1" dirty="0">
                <a:solidFill>
                  <a:srgbClr val="002060"/>
                </a:solidFill>
              </a:rPr>
              <a:t>направляем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Каждый </a:t>
            </a:r>
            <a:r>
              <a:rPr lang="ru-RU" sz="6000" b="1" dirty="0" smtClean="0">
                <a:solidFill>
                  <a:srgbClr val="002060"/>
                </a:solidFill>
              </a:rPr>
              <a:t>день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каждый </a:t>
            </a:r>
            <a:r>
              <a:rPr lang="ru-RU" sz="6000" b="1" dirty="0">
                <a:solidFill>
                  <a:srgbClr val="002060"/>
                </a:solidFill>
              </a:rPr>
              <a:t>час.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Взошли-на-Голгофу.-В.-Поленов.-1889–1909-гг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750750" cy="53464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733256"/>
            <a:ext cx="8280920" cy="523220"/>
          </a:xfrm>
          <a:prstGeom prst="rect">
            <a:avLst/>
          </a:prstGeom>
          <a:solidFill>
            <a:srgbClr val="663300">
              <a:alpha val="41961"/>
            </a:srgb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В. Д. Поленов «Взошли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Голгофу». 1889–1909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22883"/>
            <a:ext cx="8208912" cy="5558445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«Я видела, что мы должны ежедневно возрождаться в духе, чтобы противостоять силам тьмы. Наш Бог могуч. Я видела, как прославление Бога в пении часто позволяет прогнать сатану прочь, отразить его атаки и одержать победу.»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(Письмо 5, 1850 г.)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Но смирился Понемногу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Дух греховной суеты,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И сказало сердце Богу: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«Частью 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частью — Ты».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6001643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«Пребывая в небесных обителях с Христом, вы не сможете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славить Бога. Начните совершенствовать свой голос, чтобы прославлять Господа,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научите своё сердце петь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для Него. Когда же нечистый попытается окутать вас своей тьмой, пойте хвалу Богу»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(В небесных обителях,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95)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8214"/>
            <a:ext cx="7848872" cy="6026265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«В своей земной жизни Иисус встречал искушение с песней.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Когда атмосфера вокруг Него была тягостно унылой, напряжённой и гнетущей, когда слышались резкие, язвительные слова, тогда звучала Его песня веры и Божественного ободрения».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Воспитание,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166)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19872" y="1628800"/>
            <a:ext cx="5760640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На </a:t>
            </a:r>
            <a:r>
              <a:rPr lang="ru-RU" sz="5400" dirty="0" err="1" smtClean="0">
                <a:solidFill>
                  <a:schemeClr val="bg1"/>
                </a:solidFill>
                <a:latin typeface="Georgia" pitchFamily="18" charset="0"/>
              </a:rPr>
              <a:t>Голгофской</a:t>
            </a:r>
            <a:endParaRPr lang="ru-RU" sz="5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горе…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3573016"/>
            <a:ext cx="4968552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горе Вижу старый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Крест,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есть символ Мучений,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Стыда.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люблю я его,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дороже всего: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Грех людей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Возложён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него.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забуду вовек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тот Крест,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прощенье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Дарует Отец.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к нему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всю жизнь,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дарует мне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 венец.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как стар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Этот Крест,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забыт он людьми,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к нему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мой весь.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на нём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Агнец Божий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Заклан за меня,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Снизойдя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Голгофу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небес.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забуду вовек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тот Крест,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прощенье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Дарует Отец.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«Частью 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частью — Ты».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«Частью 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частью — Ты». 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И сказало сердце Богу: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«Частью 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А частью — Ты».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к нему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всю жизнь,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дарует мне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 венец.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том старом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Кресте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Вижу кровь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Христа,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Вспоминаю всегда Горький час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страдал Иисус, Пролил кровь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 меня,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мне вечную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даровать.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забуду вовек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тот Крест,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прощенье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Дарует Отец.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196752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к нему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Привлечён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всю жизнь,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дарует мне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 венец.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888432" y="2924944"/>
            <a:ext cx="514806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Божью милость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 прощенье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95936" y="4437112"/>
            <a:ext cx="3888432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Божью милость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прощенье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Предлагает Иисус; </a:t>
            </a:r>
          </a:p>
          <a:p>
            <a:pPr lvl="0">
              <a:lnSpc>
                <a:spcPct val="70000"/>
              </a:lnSpc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Любит Он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безмерно,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Нет нежнее этих уз.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 lvl="0">
              <a:lnSpc>
                <a:spcPct val="70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Необъятна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Божья милость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Смоет самый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Тяжкий грех; </a:t>
            </a:r>
          </a:p>
          <a:p>
            <a:pPr lvl="0">
              <a:lnSpc>
                <a:spcPct val="70000"/>
              </a:lnSpc>
              <a:defRPr/>
            </a:pPr>
            <a:endParaRPr lang="ru-RU" sz="16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Никого не отвергает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Благодать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Объемлет всех.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 lvl="0">
              <a:lnSpc>
                <a:spcPct val="70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Час за часом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Познавая 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Дар великой полноты,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Сердце трепетно Шептало: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«Меньше я,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больше — Ты!»</a:t>
            </a:r>
          </a:p>
          <a:p>
            <a:pPr>
              <a:lnSpc>
                <a:spcPct val="76000"/>
              </a:lnSpc>
            </a:pPr>
            <a:endParaRPr 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Преклонись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Пред Ним в смиренье,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Если духом изнемог;</a:t>
            </a:r>
          </a:p>
          <a:p>
            <a:pPr lvl="0">
              <a:lnSpc>
                <a:spcPct val="70000"/>
              </a:lnSpc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поднимет,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утешит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Многомилостив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 Бог.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 lvl="0">
              <a:lnSpc>
                <a:spcPct val="70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17240" y="1052736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0000"/>
              </a:lnSpc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приди,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ждёт!</a:t>
            </a:r>
          </a:p>
          <a:p>
            <a:pPr lvl="0">
              <a:lnSpc>
                <a:spcPct val="70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простит Он,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поймёт.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«Меньше я,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больше — Ты!»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«Меньше я,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больше — Ты!»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Сердце трепетно Шептало: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«Меньше я,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больше — Ты!»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Выше всех высот Небесных,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Глубже моря глубины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Дар любви Христа чудесный –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«Я — ничто,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всё — лишь Ты!»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846</Words>
  <Application>Microsoft Office PowerPoint</Application>
  <PresentationFormat>Экран (4:3)</PresentationFormat>
  <Paragraphs>323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63</cp:revision>
  <dcterms:created xsi:type="dcterms:W3CDTF">2016-09-02T12:17:38Z</dcterms:created>
  <dcterms:modified xsi:type="dcterms:W3CDTF">2016-09-22T13:54:22Z</dcterms:modified>
</cp:coreProperties>
</file>