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6" r:id="rId2"/>
    <p:sldId id="307" r:id="rId3"/>
    <p:sldId id="265" r:id="rId4"/>
    <p:sldId id="266" r:id="rId5"/>
    <p:sldId id="267" r:id="rId6"/>
    <p:sldId id="269" r:id="rId7"/>
    <p:sldId id="270" r:id="rId8"/>
    <p:sldId id="271" r:id="rId9"/>
    <p:sldId id="272" r:id="rId10"/>
    <p:sldId id="273" r:id="rId11"/>
    <p:sldId id="311" r:id="rId12"/>
    <p:sldId id="274" r:id="rId13"/>
    <p:sldId id="275" r:id="rId14"/>
    <p:sldId id="278" r:id="rId15"/>
    <p:sldId id="281" r:id="rId16"/>
    <p:sldId id="280" r:id="rId17"/>
    <p:sldId id="282" r:id="rId18"/>
    <p:sldId id="312" r:id="rId19"/>
    <p:sldId id="294" r:id="rId20"/>
    <p:sldId id="295" r:id="rId21"/>
    <p:sldId id="296" r:id="rId22"/>
    <p:sldId id="299" r:id="rId23"/>
    <p:sldId id="297" r:id="rId24"/>
    <p:sldId id="300" r:id="rId25"/>
    <p:sldId id="303" r:id="rId26"/>
    <p:sldId id="304" r:id="rId27"/>
    <p:sldId id="301" r:id="rId28"/>
    <p:sldId id="302" r:id="rId29"/>
    <p:sldId id="305" r:id="rId30"/>
    <p:sldId id="306" r:id="rId31"/>
    <p:sldId id="327" r:id="rId32"/>
    <p:sldId id="323" r:id="rId33"/>
    <p:sldId id="332" r:id="rId34"/>
    <p:sldId id="315" r:id="rId35"/>
    <p:sldId id="316" r:id="rId36"/>
    <p:sldId id="317" r:id="rId37"/>
    <p:sldId id="318" r:id="rId38"/>
    <p:sldId id="319" r:id="rId39"/>
    <p:sldId id="328" r:id="rId40"/>
    <p:sldId id="321" r:id="rId41"/>
    <p:sldId id="322" r:id="rId42"/>
    <p:sldId id="310" r:id="rId43"/>
    <p:sldId id="284" r:id="rId44"/>
    <p:sldId id="289" r:id="rId45"/>
    <p:sldId id="285" r:id="rId46"/>
    <p:sldId id="286" r:id="rId47"/>
    <p:sldId id="287" r:id="rId48"/>
    <p:sldId id="288" r:id="rId49"/>
    <p:sldId id="329" r:id="rId50"/>
    <p:sldId id="330" r:id="rId51"/>
    <p:sldId id="331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61" autoAdjust="0"/>
    <p:restoredTop sz="78834" autoAdjust="0"/>
  </p:normalViewPr>
  <p:slideViewPr>
    <p:cSldViewPr>
      <p:cViewPr varScale="1">
        <p:scale>
          <a:sx n="87" d="100"/>
          <a:sy n="87" d="100"/>
        </p:scale>
        <p:origin x="-253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15.09.2016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TUL SLIDE_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6897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83568" y="908720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Припев:</a:t>
            </a:r>
          </a:p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Теперь слабый скажет:</a:t>
            </a:r>
            <a:b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«Я силён!»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Бедный скажет:</a:t>
            </a:r>
            <a:b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«Я богат»,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Благодаря тому,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Что Бог нам дал.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3635896" y="2576885"/>
            <a:ext cx="5400600" cy="15001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>
              <a:lnSpc>
                <a:spcPct val="75000"/>
              </a:lnSpc>
            </a:pPr>
            <a:r>
              <a:rPr lang="ru-RU" sz="4800" dirty="0" smtClean="0">
                <a:solidFill>
                  <a:schemeClr val="bg1"/>
                </a:solidFill>
                <a:latin typeface="Georgia" pitchFamily="18" charset="0"/>
              </a:rPr>
              <a:t>Иисус</a:t>
            </a:r>
            <a:br>
              <a:rPr lang="ru-RU" sz="48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4800" dirty="0" smtClean="0">
                <a:solidFill>
                  <a:schemeClr val="bg1"/>
                </a:solidFill>
                <a:latin typeface="Georgia" pitchFamily="18" charset="0"/>
              </a:rPr>
              <a:t>с любовью в </a:t>
            </a:r>
            <a:r>
              <a:rPr lang="ru-RU" sz="4800" dirty="0">
                <a:solidFill>
                  <a:schemeClr val="bg1"/>
                </a:solidFill>
                <a:latin typeface="Georgia" pitchFamily="18" charset="0"/>
              </a:rPr>
              <a:t>мир наш пришёл</a:t>
            </a:r>
            <a:endParaRPr kumimoji="0" lang="ru-RU" sz="4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779912" y="4065091"/>
            <a:ext cx="4752528" cy="0"/>
          </a:xfrm>
          <a:prstGeom prst="line">
            <a:avLst/>
          </a:prstGeom>
          <a:ln w="9525">
            <a:solidFill>
              <a:schemeClr val="bg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1196751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0000"/>
              </a:lnSpc>
            </a:pPr>
            <a:r>
              <a:rPr lang="ru-RU" sz="6000" b="1" dirty="0">
                <a:solidFill>
                  <a:srgbClr val="002060"/>
                </a:solidFill>
              </a:rPr>
              <a:t>Иисус с </a:t>
            </a:r>
            <a:r>
              <a:rPr lang="ru-RU" sz="6000" b="1" dirty="0" smtClean="0">
                <a:solidFill>
                  <a:srgbClr val="002060"/>
                </a:solidFill>
              </a:rPr>
              <a:t>любовью</a:t>
            </a: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В </a:t>
            </a:r>
            <a:r>
              <a:rPr lang="ru-RU" sz="6000" b="1" dirty="0">
                <a:solidFill>
                  <a:srgbClr val="002060"/>
                </a:solidFill>
              </a:rPr>
              <a:t>мир к нам пришёл</a:t>
            </a:r>
          </a:p>
          <a:p>
            <a:pPr>
              <a:lnSpc>
                <a:spcPct val="70000"/>
              </a:lnSpc>
            </a:pPr>
            <a:r>
              <a:rPr lang="ru-RU" sz="6000" b="1" dirty="0">
                <a:solidFill>
                  <a:srgbClr val="002060"/>
                </a:solidFill>
              </a:rPr>
              <a:t>И во </a:t>
            </a:r>
            <a:r>
              <a:rPr lang="ru-RU" sz="6000" b="1" dirty="0" smtClean="0">
                <a:solidFill>
                  <a:srgbClr val="002060"/>
                </a:solidFill>
              </a:rPr>
              <a:t>тьме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Он </a:t>
            </a:r>
            <a:r>
              <a:rPr lang="ru-RU" sz="6000" b="1" dirty="0">
                <a:solidFill>
                  <a:srgbClr val="002060"/>
                </a:solidFill>
              </a:rPr>
              <a:t>нас нашёл, </a:t>
            </a:r>
          </a:p>
          <a:p>
            <a:pPr>
              <a:lnSpc>
                <a:spcPct val="70000"/>
              </a:lnSpc>
            </a:pPr>
            <a:r>
              <a:rPr lang="ru-RU" sz="6000" b="1" dirty="0">
                <a:solidFill>
                  <a:srgbClr val="002060"/>
                </a:solidFill>
              </a:rPr>
              <a:t>Двери в </a:t>
            </a:r>
            <a:r>
              <a:rPr lang="ru-RU" sz="6000" b="1" dirty="0" smtClean="0">
                <a:solidFill>
                  <a:srgbClr val="002060"/>
                </a:solidFill>
              </a:rPr>
              <a:t>небо</a:t>
            </a:r>
          </a:p>
          <a:p>
            <a:pPr>
              <a:lnSpc>
                <a:spcPct val="70000"/>
              </a:lnSpc>
            </a:pPr>
            <a:r>
              <a:rPr lang="ru-RU" sz="6000" b="1" dirty="0">
                <a:solidFill>
                  <a:srgbClr val="002060"/>
                </a:solidFill>
              </a:rPr>
              <a:t>Н</a:t>
            </a:r>
            <a:r>
              <a:rPr lang="ru-RU" sz="6000" b="1" dirty="0" smtClean="0">
                <a:solidFill>
                  <a:srgbClr val="002060"/>
                </a:solidFill>
              </a:rPr>
              <a:t>ам </a:t>
            </a:r>
            <a:r>
              <a:rPr lang="ru-RU" sz="6000" b="1" dirty="0">
                <a:solidFill>
                  <a:srgbClr val="002060"/>
                </a:solidFill>
              </a:rPr>
              <a:t>открывает </a:t>
            </a:r>
          </a:p>
          <a:p>
            <a:pPr>
              <a:lnSpc>
                <a:spcPct val="70000"/>
              </a:lnSpc>
            </a:pPr>
            <a:r>
              <a:rPr lang="ru-RU" sz="6000" b="1" dirty="0">
                <a:solidFill>
                  <a:srgbClr val="002060"/>
                </a:solidFill>
              </a:rPr>
              <a:t>На </a:t>
            </a:r>
            <a:r>
              <a:rPr lang="ru-RU" sz="6000" b="1" dirty="0" err="1">
                <a:solidFill>
                  <a:srgbClr val="002060"/>
                </a:solidFill>
              </a:rPr>
              <a:t>Голгофском</a:t>
            </a:r>
            <a:r>
              <a:rPr lang="ru-RU" sz="6000" b="1" dirty="0">
                <a:solidFill>
                  <a:srgbClr val="002060"/>
                </a:solidFill>
              </a:rPr>
              <a:t> кресте</a:t>
            </a:r>
            <a:r>
              <a:rPr lang="ru-RU" sz="6000" b="1" dirty="0" smtClean="0">
                <a:solidFill>
                  <a:srgbClr val="002060"/>
                </a:solidFill>
              </a:rPr>
              <a:t>.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980728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0000"/>
              </a:lnSpc>
            </a:pPr>
            <a:r>
              <a:rPr lang="ru-RU" sz="3200" b="1" dirty="0" smtClean="0">
                <a:solidFill>
                  <a:srgbClr val="002060"/>
                </a:solidFill>
              </a:rPr>
              <a:t>Припев:</a:t>
            </a:r>
          </a:p>
          <a:p>
            <a:pPr>
              <a:lnSpc>
                <a:spcPct val="70000"/>
              </a:lnSpc>
            </a:pP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endParaRPr lang="ru-RU" sz="3200" b="1" dirty="0">
              <a:solidFill>
                <a:srgbClr val="002060"/>
              </a:solidFill>
            </a:endParaRP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Иисус,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Тебя </a:t>
            </a:r>
            <a:r>
              <a:rPr lang="ru-RU" sz="6000" b="1" dirty="0">
                <a:solidFill>
                  <a:srgbClr val="002060"/>
                </a:solidFill>
              </a:rPr>
              <a:t>мы любим</a:t>
            </a:r>
            <a:r>
              <a:rPr lang="ru-RU" sz="6000" b="1" dirty="0" smtClean="0">
                <a:solidFill>
                  <a:srgbClr val="002060"/>
                </a:solidFill>
              </a:rPr>
              <a:t>!</a:t>
            </a:r>
            <a:r>
              <a:rPr lang="ru-RU" sz="6000" b="1" dirty="0">
                <a:solidFill>
                  <a:srgbClr val="002060"/>
                </a:solidFill>
              </a:rPr>
              <a:t/>
            </a:r>
            <a:br>
              <a:rPr lang="ru-RU" sz="6000" b="1" dirty="0">
                <a:solidFill>
                  <a:srgbClr val="002060"/>
                </a:solidFill>
              </a:rPr>
            </a:br>
            <a:r>
              <a:rPr lang="ru-RU" sz="6000" b="1" dirty="0">
                <a:solidFill>
                  <a:srgbClr val="002060"/>
                </a:solidFill>
              </a:rPr>
              <a:t>Иисус, </a:t>
            </a:r>
            <a:r>
              <a:rPr lang="ru-RU" sz="6000" b="1" dirty="0" smtClean="0">
                <a:solidFill>
                  <a:srgbClr val="002060"/>
                </a:solidFill>
              </a:rPr>
              <a:t>благодарим</a:t>
            </a:r>
            <a:r>
              <a:rPr lang="ru-RU" sz="6000" b="1" dirty="0">
                <a:solidFill>
                  <a:srgbClr val="002060"/>
                </a:solidFill>
              </a:rPr>
              <a:t/>
            </a:r>
            <a:br>
              <a:rPr lang="ru-RU" sz="6000" b="1" dirty="0">
                <a:solidFill>
                  <a:srgbClr val="002060"/>
                </a:solidFill>
              </a:rPr>
            </a:br>
            <a:r>
              <a:rPr lang="ru-RU" sz="6000" b="1" dirty="0">
                <a:solidFill>
                  <a:srgbClr val="002060"/>
                </a:solidFill>
              </a:rPr>
              <a:t>За то, что на Голгофе</a:t>
            </a:r>
            <a:br>
              <a:rPr lang="ru-RU" sz="6000" b="1" dirty="0">
                <a:solidFill>
                  <a:srgbClr val="002060"/>
                </a:solidFill>
              </a:rPr>
            </a:br>
            <a:r>
              <a:rPr lang="ru-RU" sz="6000" b="1" dirty="0">
                <a:solidFill>
                  <a:srgbClr val="002060"/>
                </a:solidFill>
              </a:rPr>
              <a:t>Нам спасенье открыл</a:t>
            </a:r>
            <a:r>
              <a:rPr lang="ru-RU" sz="6000" b="1" dirty="0" smtClean="0">
                <a:solidFill>
                  <a:srgbClr val="002060"/>
                </a:solidFill>
              </a:rPr>
              <a:t>.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980728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Руки </a:t>
            </a:r>
            <a:r>
              <a:rPr lang="ru-RU" sz="6000" b="1" dirty="0">
                <a:solidFill>
                  <a:srgbClr val="002060"/>
                </a:solidFill>
              </a:rPr>
              <a:t>над </a:t>
            </a:r>
            <a:r>
              <a:rPr lang="ru-RU" sz="6000" b="1" dirty="0" smtClean="0">
                <a:solidFill>
                  <a:srgbClr val="002060"/>
                </a:solidFill>
              </a:rPr>
              <a:t>нами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Ты </a:t>
            </a:r>
            <a:r>
              <a:rPr lang="ru-RU" sz="6000" b="1" dirty="0">
                <a:solidFill>
                  <a:srgbClr val="002060"/>
                </a:solidFill>
              </a:rPr>
              <a:t>простираешь,</a:t>
            </a:r>
          </a:p>
          <a:p>
            <a:pPr>
              <a:lnSpc>
                <a:spcPct val="70000"/>
              </a:lnSpc>
            </a:pPr>
            <a:r>
              <a:rPr lang="ru-RU" sz="6000" b="1" dirty="0">
                <a:solidFill>
                  <a:srgbClr val="002060"/>
                </a:solidFill>
              </a:rPr>
              <a:t>Чтоб благословить </a:t>
            </a:r>
            <a:r>
              <a:rPr lang="ru-RU" sz="6000" b="1" dirty="0" smtClean="0">
                <a:solidFill>
                  <a:srgbClr val="002060"/>
                </a:solidFill>
              </a:rPr>
              <a:t>Всех </a:t>
            </a:r>
            <a:r>
              <a:rPr lang="ru-RU" sz="6000" b="1" dirty="0">
                <a:solidFill>
                  <a:srgbClr val="002060"/>
                </a:solidFill>
              </a:rPr>
              <a:t>нас,</a:t>
            </a:r>
          </a:p>
          <a:p>
            <a:pPr>
              <a:lnSpc>
                <a:spcPct val="70000"/>
              </a:lnSpc>
            </a:pPr>
            <a:r>
              <a:rPr lang="ru-RU" sz="6000" b="1" dirty="0">
                <a:solidFill>
                  <a:srgbClr val="002060"/>
                </a:solidFill>
              </a:rPr>
              <a:t>Мир Свой небесный </a:t>
            </a:r>
            <a:r>
              <a:rPr lang="ru-RU" sz="6000" b="1" dirty="0" smtClean="0">
                <a:solidFill>
                  <a:srgbClr val="002060"/>
                </a:solidFill>
              </a:rPr>
              <a:t>Нам </a:t>
            </a:r>
            <a:r>
              <a:rPr lang="ru-RU" sz="6000" b="1" dirty="0">
                <a:solidFill>
                  <a:srgbClr val="002060"/>
                </a:solidFill>
              </a:rPr>
              <a:t>посылаешь, </a:t>
            </a:r>
          </a:p>
          <a:p>
            <a:pPr>
              <a:lnSpc>
                <a:spcPct val="70000"/>
              </a:lnSpc>
            </a:pPr>
            <a:r>
              <a:rPr lang="ru-RU" sz="6000" b="1" dirty="0">
                <a:solidFill>
                  <a:srgbClr val="002060"/>
                </a:solidFill>
              </a:rPr>
              <a:t>Счастье, </a:t>
            </a:r>
            <a:r>
              <a:rPr lang="ru-RU" sz="6000" b="1" dirty="0" smtClean="0">
                <a:solidFill>
                  <a:srgbClr val="002060"/>
                </a:solidFill>
              </a:rPr>
              <a:t>радость</a:t>
            </a:r>
          </a:p>
          <a:p>
            <a:pPr>
              <a:lnSpc>
                <a:spcPct val="70000"/>
              </a:lnSpc>
            </a:pPr>
            <a:r>
              <a:rPr lang="ru-RU" sz="6000" b="1" dirty="0">
                <a:solidFill>
                  <a:srgbClr val="002060"/>
                </a:solidFill>
              </a:rPr>
              <a:t>В</a:t>
            </a:r>
            <a:r>
              <a:rPr lang="ru-RU" sz="6000" b="1" dirty="0" smtClean="0">
                <a:solidFill>
                  <a:srgbClr val="002060"/>
                </a:solidFill>
              </a:rPr>
              <a:t> </a:t>
            </a:r>
            <a:r>
              <a:rPr lang="ru-RU" sz="6000" b="1" dirty="0">
                <a:solidFill>
                  <a:srgbClr val="002060"/>
                </a:solidFill>
              </a:rPr>
              <a:t>добрый час</a:t>
            </a:r>
            <a:r>
              <a:rPr lang="ru-RU" sz="6000" b="1" dirty="0" smtClean="0">
                <a:solidFill>
                  <a:srgbClr val="002060"/>
                </a:solidFill>
              </a:rPr>
              <a:t>.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980728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0000"/>
              </a:lnSpc>
            </a:pPr>
            <a:r>
              <a:rPr lang="ru-RU" sz="3200" b="1" dirty="0" smtClean="0">
                <a:solidFill>
                  <a:srgbClr val="002060"/>
                </a:solidFill>
              </a:rPr>
              <a:t>Припев:</a:t>
            </a:r>
          </a:p>
          <a:p>
            <a:pPr>
              <a:lnSpc>
                <a:spcPct val="70000"/>
              </a:lnSpc>
            </a:pP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endParaRPr lang="ru-RU" sz="3200" b="1" dirty="0">
              <a:solidFill>
                <a:srgbClr val="002060"/>
              </a:solidFill>
            </a:endParaRP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Иисус,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Тебя </a:t>
            </a:r>
            <a:r>
              <a:rPr lang="ru-RU" sz="6000" b="1" dirty="0">
                <a:solidFill>
                  <a:srgbClr val="002060"/>
                </a:solidFill>
              </a:rPr>
              <a:t>мы любим</a:t>
            </a:r>
            <a:r>
              <a:rPr lang="ru-RU" sz="6000" b="1" dirty="0" smtClean="0">
                <a:solidFill>
                  <a:srgbClr val="002060"/>
                </a:solidFill>
              </a:rPr>
              <a:t>!</a:t>
            </a:r>
            <a:r>
              <a:rPr lang="ru-RU" sz="6000" b="1" dirty="0">
                <a:solidFill>
                  <a:srgbClr val="002060"/>
                </a:solidFill>
              </a:rPr>
              <a:t/>
            </a:r>
            <a:br>
              <a:rPr lang="ru-RU" sz="6000" b="1" dirty="0">
                <a:solidFill>
                  <a:srgbClr val="002060"/>
                </a:solidFill>
              </a:rPr>
            </a:br>
            <a:r>
              <a:rPr lang="ru-RU" sz="6000" b="1" dirty="0">
                <a:solidFill>
                  <a:srgbClr val="002060"/>
                </a:solidFill>
              </a:rPr>
              <a:t>Иисус, </a:t>
            </a:r>
            <a:r>
              <a:rPr lang="ru-RU" sz="6000" b="1" dirty="0" smtClean="0">
                <a:solidFill>
                  <a:srgbClr val="002060"/>
                </a:solidFill>
              </a:rPr>
              <a:t>благодарим</a:t>
            </a:r>
            <a:r>
              <a:rPr lang="ru-RU" sz="6000" b="1" dirty="0">
                <a:solidFill>
                  <a:srgbClr val="002060"/>
                </a:solidFill>
              </a:rPr>
              <a:t/>
            </a:r>
            <a:br>
              <a:rPr lang="ru-RU" sz="6000" b="1" dirty="0">
                <a:solidFill>
                  <a:srgbClr val="002060"/>
                </a:solidFill>
              </a:rPr>
            </a:br>
            <a:r>
              <a:rPr lang="ru-RU" sz="6000" b="1" dirty="0">
                <a:solidFill>
                  <a:srgbClr val="002060"/>
                </a:solidFill>
              </a:rPr>
              <a:t>За то, что на Голгофе</a:t>
            </a:r>
            <a:br>
              <a:rPr lang="ru-RU" sz="6000" b="1" dirty="0">
                <a:solidFill>
                  <a:srgbClr val="002060"/>
                </a:solidFill>
              </a:rPr>
            </a:br>
            <a:r>
              <a:rPr lang="ru-RU" sz="6000" b="1" dirty="0">
                <a:solidFill>
                  <a:srgbClr val="002060"/>
                </a:solidFill>
              </a:rPr>
              <a:t>Нам спасенье открыл</a:t>
            </a:r>
            <a:r>
              <a:rPr lang="ru-RU" sz="6000" b="1" dirty="0" smtClean="0">
                <a:solidFill>
                  <a:srgbClr val="002060"/>
                </a:solidFill>
              </a:rPr>
              <a:t>.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764704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Скоро </a:t>
            </a:r>
            <a:r>
              <a:rPr lang="ru-RU" sz="6000" b="1" dirty="0">
                <a:solidFill>
                  <a:srgbClr val="002060"/>
                </a:solidFill>
              </a:rPr>
              <a:t>придёшь Ты </a:t>
            </a:r>
            <a:r>
              <a:rPr lang="ru-RU" sz="6000" b="1" dirty="0" smtClean="0">
                <a:solidFill>
                  <a:srgbClr val="002060"/>
                </a:solidFill>
              </a:rPr>
              <a:t>Снова </a:t>
            </a:r>
            <a:r>
              <a:rPr lang="ru-RU" sz="6000" b="1" dirty="0">
                <a:solidFill>
                  <a:srgbClr val="002060"/>
                </a:solidFill>
              </a:rPr>
              <a:t>на землю</a:t>
            </a:r>
          </a:p>
          <a:p>
            <a:pPr>
              <a:lnSpc>
                <a:spcPct val="76000"/>
              </a:lnSpc>
            </a:pPr>
            <a:r>
              <a:rPr lang="ru-RU" sz="6000" b="1" dirty="0">
                <a:solidFill>
                  <a:srgbClr val="002060"/>
                </a:solidFill>
              </a:rPr>
              <a:t>Чтобы взять к Себе </a:t>
            </a:r>
            <a:r>
              <a:rPr lang="ru-RU" sz="6000" b="1" dirty="0" smtClean="0">
                <a:solidFill>
                  <a:srgbClr val="002060"/>
                </a:solidFill>
              </a:rPr>
              <a:t>Всех </a:t>
            </a:r>
            <a:r>
              <a:rPr lang="ru-RU" sz="6000" b="1" dirty="0">
                <a:solidFill>
                  <a:srgbClr val="002060"/>
                </a:solidFill>
              </a:rPr>
              <a:t>нас.</a:t>
            </a:r>
          </a:p>
          <a:p>
            <a:pPr>
              <a:lnSpc>
                <a:spcPct val="76000"/>
              </a:lnSpc>
            </a:pPr>
            <a:r>
              <a:rPr lang="ru-RU" sz="6000" b="1" dirty="0">
                <a:solidFill>
                  <a:srgbClr val="002060"/>
                </a:solidFill>
              </a:rPr>
              <a:t>Взор наш в </a:t>
            </a:r>
            <a:r>
              <a:rPr lang="ru-RU" sz="6000" b="1" dirty="0" smtClean="0">
                <a:solidFill>
                  <a:srgbClr val="002060"/>
                </a:solidFill>
              </a:rPr>
              <a:t>небо</a:t>
            </a:r>
          </a:p>
          <a:p>
            <a:pPr>
              <a:lnSpc>
                <a:spcPct val="76000"/>
              </a:lnSpc>
            </a:pPr>
            <a:r>
              <a:rPr lang="ru-RU" sz="6000" b="1" dirty="0">
                <a:solidFill>
                  <a:srgbClr val="002060"/>
                </a:solidFill>
              </a:rPr>
              <a:t>М</a:t>
            </a:r>
            <a:r>
              <a:rPr lang="ru-RU" sz="6000" b="1" dirty="0" smtClean="0">
                <a:solidFill>
                  <a:srgbClr val="002060"/>
                </a:solidFill>
              </a:rPr>
              <a:t>ы </a:t>
            </a:r>
            <a:r>
              <a:rPr lang="ru-RU" sz="6000" b="1" dirty="0">
                <a:solidFill>
                  <a:srgbClr val="002060"/>
                </a:solidFill>
              </a:rPr>
              <a:t>направляем</a:t>
            </a:r>
          </a:p>
          <a:p>
            <a:pPr>
              <a:lnSpc>
                <a:spcPct val="76000"/>
              </a:lnSpc>
            </a:pPr>
            <a:r>
              <a:rPr lang="ru-RU" sz="6000" b="1" dirty="0">
                <a:solidFill>
                  <a:srgbClr val="002060"/>
                </a:solidFill>
              </a:rPr>
              <a:t>Каждый </a:t>
            </a:r>
            <a:r>
              <a:rPr lang="ru-RU" sz="6000" b="1" dirty="0" smtClean="0">
                <a:solidFill>
                  <a:srgbClr val="002060"/>
                </a:solidFill>
              </a:rPr>
              <a:t>день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И каждый </a:t>
            </a:r>
            <a:r>
              <a:rPr lang="ru-RU" sz="6000" b="1" dirty="0">
                <a:solidFill>
                  <a:srgbClr val="002060"/>
                </a:solidFill>
              </a:rPr>
              <a:t>час.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980728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0000"/>
              </a:lnSpc>
            </a:pPr>
            <a:r>
              <a:rPr lang="ru-RU" sz="3200" b="1" dirty="0" smtClean="0">
                <a:solidFill>
                  <a:srgbClr val="002060"/>
                </a:solidFill>
              </a:rPr>
              <a:t>Припев:</a:t>
            </a:r>
          </a:p>
          <a:p>
            <a:pPr>
              <a:lnSpc>
                <a:spcPct val="70000"/>
              </a:lnSpc>
            </a:pP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endParaRPr lang="ru-RU" sz="3200" b="1" dirty="0">
              <a:solidFill>
                <a:srgbClr val="002060"/>
              </a:solidFill>
            </a:endParaRPr>
          </a:p>
          <a:p>
            <a:pPr>
              <a:lnSpc>
                <a:spcPct val="70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Иисус,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Тебя </a:t>
            </a:r>
            <a:r>
              <a:rPr lang="ru-RU" sz="6000" b="1" dirty="0">
                <a:solidFill>
                  <a:srgbClr val="002060"/>
                </a:solidFill>
              </a:rPr>
              <a:t>мы любим</a:t>
            </a:r>
            <a:r>
              <a:rPr lang="ru-RU" sz="6000" b="1" dirty="0" smtClean="0">
                <a:solidFill>
                  <a:srgbClr val="002060"/>
                </a:solidFill>
              </a:rPr>
              <a:t>!</a:t>
            </a:r>
            <a:r>
              <a:rPr lang="ru-RU" sz="6000" b="1" dirty="0">
                <a:solidFill>
                  <a:srgbClr val="002060"/>
                </a:solidFill>
              </a:rPr>
              <a:t/>
            </a:r>
            <a:br>
              <a:rPr lang="ru-RU" sz="6000" b="1" dirty="0">
                <a:solidFill>
                  <a:srgbClr val="002060"/>
                </a:solidFill>
              </a:rPr>
            </a:br>
            <a:r>
              <a:rPr lang="ru-RU" sz="6000" b="1" dirty="0">
                <a:solidFill>
                  <a:srgbClr val="002060"/>
                </a:solidFill>
              </a:rPr>
              <a:t>Иисус, </a:t>
            </a:r>
            <a:r>
              <a:rPr lang="ru-RU" sz="6000" b="1" dirty="0" smtClean="0">
                <a:solidFill>
                  <a:srgbClr val="002060"/>
                </a:solidFill>
              </a:rPr>
              <a:t>благодарим</a:t>
            </a:r>
            <a:r>
              <a:rPr lang="ru-RU" sz="6000" b="1" dirty="0">
                <a:solidFill>
                  <a:srgbClr val="002060"/>
                </a:solidFill>
              </a:rPr>
              <a:t/>
            </a:r>
            <a:br>
              <a:rPr lang="ru-RU" sz="6000" b="1" dirty="0">
                <a:solidFill>
                  <a:srgbClr val="002060"/>
                </a:solidFill>
              </a:rPr>
            </a:br>
            <a:r>
              <a:rPr lang="ru-RU" sz="6000" b="1" dirty="0">
                <a:solidFill>
                  <a:srgbClr val="002060"/>
                </a:solidFill>
              </a:rPr>
              <a:t>За то, что на Голгофе</a:t>
            </a:r>
            <a:br>
              <a:rPr lang="ru-RU" sz="6000" b="1" dirty="0">
                <a:solidFill>
                  <a:srgbClr val="002060"/>
                </a:solidFill>
              </a:rPr>
            </a:br>
            <a:r>
              <a:rPr lang="ru-RU" sz="6000" b="1" dirty="0">
                <a:solidFill>
                  <a:srgbClr val="002060"/>
                </a:solidFill>
              </a:rPr>
              <a:t>Нам спасенье открыл</a:t>
            </a:r>
            <a:r>
              <a:rPr lang="ru-RU" sz="6000" b="1" dirty="0" smtClean="0">
                <a:solidFill>
                  <a:srgbClr val="002060"/>
                </a:solidFill>
              </a:rPr>
              <a:t>.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3419872" y="2132856"/>
            <a:ext cx="5292080" cy="15001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Если путь</a:t>
            </a:r>
            <a:b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</a:br>
            <a:r>
              <a:rPr kumimoji="0" lang="ru-RU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тво</a:t>
            </a:r>
            <a:r>
              <a:rPr lang="ru-RU" sz="5400" dirty="0" err="1" smtClean="0">
                <a:solidFill>
                  <a:schemeClr val="bg1"/>
                </a:solidFill>
                <a:latin typeface="Georgia" pitchFamily="18" charset="0"/>
              </a:rPr>
              <a:t>й</a:t>
            </a:r>
            <a:r>
              <a:rPr lang="ru-RU" sz="5400" dirty="0" smtClean="0">
                <a:solidFill>
                  <a:schemeClr val="bg1"/>
                </a:solidFill>
                <a:latin typeface="Georgia" pitchFamily="18" charset="0"/>
              </a:rPr>
              <a:t> мрачный,  </a:t>
            </a:r>
            <a:br>
              <a:rPr lang="ru-RU" sz="54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5400" dirty="0" smtClean="0">
                <a:solidFill>
                  <a:schemeClr val="bg1"/>
                </a:solidFill>
                <a:latin typeface="Georgia" pitchFamily="18" charset="0"/>
              </a:rPr>
              <a:t>тёмный</a:t>
            </a:r>
            <a:endParaRPr kumimoji="0" lang="ru-RU" sz="5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527376" y="3645024"/>
            <a:ext cx="4752528" cy="0"/>
          </a:xfrm>
          <a:prstGeom prst="line">
            <a:avLst/>
          </a:prstGeom>
          <a:ln w="9525">
            <a:solidFill>
              <a:schemeClr val="bg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 descr="СШ_ОБЛОЖ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7001" y="3723464"/>
            <a:ext cx="1802904" cy="27298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1052736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Если путь твой мрачный, тёмный 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И нависли облака—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Бурь не бойся—</a:t>
            </a:r>
          </a:p>
          <a:p>
            <a:pPr>
              <a:lnSpc>
                <a:spcPct val="76000"/>
              </a:lnSpc>
            </a:pPr>
            <a:r>
              <a:rPr lang="ru-RU" sz="6000" b="1" dirty="0">
                <a:solidFill>
                  <a:srgbClr val="002060"/>
                </a:solidFill>
              </a:rPr>
              <a:t>Н</a:t>
            </a:r>
            <a:r>
              <a:rPr lang="ru-RU" sz="6000" b="1" dirty="0" smtClean="0">
                <a:solidFill>
                  <a:srgbClr val="002060"/>
                </a:solidFill>
              </a:rPr>
              <a:t>ад тобою 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Божья сильная рука.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3960440" y="2648893"/>
            <a:ext cx="5148064" cy="15001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Хвала Тебе,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/>
            </a:r>
            <a:b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</a:b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наш Господь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995936" y="4437112"/>
            <a:ext cx="4752528" cy="0"/>
          </a:xfrm>
          <a:prstGeom prst="line">
            <a:avLst/>
          </a:prstGeom>
          <a:ln w="9525">
            <a:solidFill>
              <a:schemeClr val="bg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1052736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Верь Ему—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Он власть имеет, 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Буря перед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Ним молчит, 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Властно Он</a:t>
            </a:r>
          </a:p>
          <a:p>
            <a:pPr>
              <a:lnSpc>
                <a:spcPct val="76000"/>
              </a:lnSpc>
            </a:pPr>
            <a:r>
              <a:rPr lang="ru-RU" sz="6000" b="1" dirty="0">
                <a:solidFill>
                  <a:srgbClr val="002060"/>
                </a:solidFill>
              </a:rPr>
              <a:t>Г</a:t>
            </a:r>
            <a:r>
              <a:rPr lang="ru-RU" sz="6000" b="1" dirty="0" smtClean="0">
                <a:solidFill>
                  <a:srgbClr val="002060"/>
                </a:solidFill>
              </a:rPr>
              <a:t>розу смиряет, 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От беды тебя хранит.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1052735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r>
              <a:rPr lang="ru-RU" sz="3600" b="1" dirty="0" smtClean="0">
                <a:solidFill>
                  <a:srgbClr val="002060"/>
                </a:solidFill>
              </a:rPr>
              <a:t>Припев:</a:t>
            </a:r>
          </a:p>
          <a:p>
            <a:pPr>
              <a:lnSpc>
                <a:spcPct val="76000"/>
              </a:lnSpc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Верь Ему—</a:t>
            </a:r>
          </a:p>
          <a:p>
            <a:pPr>
              <a:lnSpc>
                <a:spcPct val="76000"/>
              </a:lnSpc>
            </a:pPr>
            <a:r>
              <a:rPr lang="ru-RU" sz="6000" b="1" dirty="0">
                <a:solidFill>
                  <a:srgbClr val="002060"/>
                </a:solidFill>
              </a:rPr>
              <a:t>С</a:t>
            </a:r>
            <a:r>
              <a:rPr lang="ru-RU" sz="6000" b="1" dirty="0" smtClean="0">
                <a:solidFill>
                  <a:srgbClr val="002060"/>
                </a:solidFill>
              </a:rPr>
              <a:t>пасенье Он даёт;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Верь Ему—</a:t>
            </a:r>
          </a:p>
          <a:p>
            <a:pPr>
              <a:lnSpc>
                <a:spcPct val="76000"/>
              </a:lnSpc>
            </a:pPr>
            <a:r>
              <a:rPr lang="ru-RU" sz="6000" b="1" dirty="0">
                <a:solidFill>
                  <a:srgbClr val="002060"/>
                </a:solidFill>
              </a:rPr>
              <a:t>Х</a:t>
            </a:r>
            <a:r>
              <a:rPr lang="ru-RU" sz="6000" b="1" dirty="0" smtClean="0">
                <a:solidFill>
                  <a:srgbClr val="002060"/>
                </a:solidFill>
              </a:rPr>
              <a:t>ранит Он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Свой народ;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1052736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r>
              <a:rPr lang="ru-RU" sz="3600" b="1" dirty="0" smtClean="0">
                <a:solidFill>
                  <a:srgbClr val="002060"/>
                </a:solidFill>
              </a:rPr>
              <a:t>Припев:</a:t>
            </a:r>
          </a:p>
          <a:p>
            <a:pPr>
              <a:lnSpc>
                <a:spcPct val="76000"/>
              </a:lnSpc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Верь Ему—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Он твёрдый</a:t>
            </a:r>
          </a:p>
          <a:p>
            <a:pPr>
              <a:lnSpc>
                <a:spcPct val="76000"/>
              </a:lnSpc>
            </a:pPr>
            <a:r>
              <a:rPr lang="ru-RU" sz="6000" b="1" dirty="0">
                <a:solidFill>
                  <a:srgbClr val="002060"/>
                </a:solidFill>
              </a:rPr>
              <a:t>Т</a:t>
            </a:r>
            <a:r>
              <a:rPr lang="ru-RU" sz="6000" b="1" dirty="0" smtClean="0">
                <a:solidFill>
                  <a:srgbClr val="002060"/>
                </a:solidFill>
              </a:rPr>
              <a:t>вой Оплот; 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Верным пребывай</a:t>
            </a:r>
          </a:p>
          <a:p>
            <a:pPr>
              <a:lnSpc>
                <a:spcPct val="76000"/>
              </a:lnSpc>
            </a:pPr>
            <a:r>
              <a:rPr lang="ru-RU" sz="6000" b="1" dirty="0">
                <a:solidFill>
                  <a:srgbClr val="002060"/>
                </a:solidFill>
              </a:rPr>
              <a:t>И</a:t>
            </a:r>
            <a:r>
              <a:rPr lang="ru-RU" sz="6000" b="1" dirty="0" smtClean="0">
                <a:solidFill>
                  <a:srgbClr val="002060"/>
                </a:solidFill>
              </a:rPr>
              <a:t> верь, верь Ему!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908720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Если ты теряешь</a:t>
            </a:r>
          </a:p>
          <a:p>
            <a:pPr>
              <a:lnSpc>
                <a:spcPct val="76000"/>
              </a:lnSpc>
            </a:pPr>
            <a:r>
              <a:rPr lang="ru-RU" sz="6000" b="1" dirty="0">
                <a:solidFill>
                  <a:srgbClr val="002060"/>
                </a:solidFill>
              </a:rPr>
              <a:t>С</a:t>
            </a:r>
            <a:r>
              <a:rPr lang="ru-RU" sz="6000" b="1" dirty="0" smtClean="0">
                <a:solidFill>
                  <a:srgbClr val="002060"/>
                </a:solidFill>
              </a:rPr>
              <a:t>илы, изнемог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В земной борьбе, 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Верь, надейся—</a:t>
            </a:r>
          </a:p>
          <a:p>
            <a:pPr>
              <a:lnSpc>
                <a:spcPct val="76000"/>
              </a:lnSpc>
            </a:pPr>
            <a:r>
              <a:rPr lang="ru-RU" sz="6000" b="1" dirty="0">
                <a:solidFill>
                  <a:srgbClr val="002060"/>
                </a:solidFill>
              </a:rPr>
              <a:t>Т</a:t>
            </a:r>
            <a:r>
              <a:rPr lang="ru-RU" sz="6000" b="1" dirty="0" smtClean="0">
                <a:solidFill>
                  <a:srgbClr val="002060"/>
                </a:solidFill>
              </a:rPr>
              <a:t>вой Спаситель 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Бодрость,</a:t>
            </a:r>
          </a:p>
          <a:p>
            <a:pPr>
              <a:lnSpc>
                <a:spcPct val="76000"/>
              </a:lnSpc>
            </a:pPr>
            <a:r>
              <a:rPr lang="ru-RU" sz="6000" b="1" dirty="0">
                <a:solidFill>
                  <a:srgbClr val="002060"/>
                </a:solidFill>
              </a:rPr>
              <a:t>С</a:t>
            </a:r>
            <a:r>
              <a:rPr lang="ru-RU" sz="6000" b="1" dirty="0" smtClean="0">
                <a:solidFill>
                  <a:srgbClr val="002060"/>
                </a:solidFill>
              </a:rPr>
              <a:t>илу даст тебе;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836712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Верь Ему,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Хоть всё объято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Беспросветной, Мрачной тьмой,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Верный Страж</a:t>
            </a:r>
          </a:p>
          <a:p>
            <a:pPr>
              <a:lnSpc>
                <a:spcPct val="74000"/>
              </a:lnSpc>
            </a:pPr>
            <a:r>
              <a:rPr lang="ru-RU" sz="6000" b="1" dirty="0">
                <a:solidFill>
                  <a:srgbClr val="002060"/>
                </a:solidFill>
              </a:rPr>
              <a:t>Н</a:t>
            </a:r>
            <a:r>
              <a:rPr lang="ru-RU" sz="6000" b="1" dirty="0" smtClean="0">
                <a:solidFill>
                  <a:srgbClr val="002060"/>
                </a:solidFill>
              </a:rPr>
              <a:t>е дремлет ночью, 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Он всегда</a:t>
            </a:r>
          </a:p>
          <a:p>
            <a:pPr>
              <a:lnSpc>
                <a:spcPct val="74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Хранитель твой.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1052735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r>
              <a:rPr lang="ru-RU" sz="3600" b="1" dirty="0" smtClean="0">
                <a:solidFill>
                  <a:srgbClr val="002060"/>
                </a:solidFill>
              </a:rPr>
              <a:t>Припев:</a:t>
            </a:r>
          </a:p>
          <a:p>
            <a:pPr>
              <a:lnSpc>
                <a:spcPct val="76000"/>
              </a:lnSpc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Верь Ему—</a:t>
            </a:r>
          </a:p>
          <a:p>
            <a:pPr>
              <a:lnSpc>
                <a:spcPct val="76000"/>
              </a:lnSpc>
            </a:pPr>
            <a:r>
              <a:rPr lang="ru-RU" sz="6000" b="1" dirty="0">
                <a:solidFill>
                  <a:srgbClr val="002060"/>
                </a:solidFill>
              </a:rPr>
              <a:t>С</a:t>
            </a:r>
            <a:r>
              <a:rPr lang="ru-RU" sz="6000" b="1" dirty="0" smtClean="0">
                <a:solidFill>
                  <a:srgbClr val="002060"/>
                </a:solidFill>
              </a:rPr>
              <a:t>пасенье Он даёт;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Верь Ему—</a:t>
            </a:r>
          </a:p>
          <a:p>
            <a:pPr>
              <a:lnSpc>
                <a:spcPct val="76000"/>
              </a:lnSpc>
            </a:pPr>
            <a:r>
              <a:rPr lang="ru-RU" sz="6000" b="1" dirty="0">
                <a:solidFill>
                  <a:srgbClr val="002060"/>
                </a:solidFill>
              </a:rPr>
              <a:t>Х</a:t>
            </a:r>
            <a:r>
              <a:rPr lang="ru-RU" sz="6000" b="1" dirty="0" smtClean="0">
                <a:solidFill>
                  <a:srgbClr val="002060"/>
                </a:solidFill>
              </a:rPr>
              <a:t>ранит Он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Свой народ;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1052736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r>
              <a:rPr lang="ru-RU" sz="3600" b="1" dirty="0" smtClean="0">
                <a:solidFill>
                  <a:srgbClr val="002060"/>
                </a:solidFill>
              </a:rPr>
              <a:t>Припев:</a:t>
            </a:r>
          </a:p>
          <a:p>
            <a:pPr>
              <a:lnSpc>
                <a:spcPct val="76000"/>
              </a:lnSpc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Верь Ему—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Он твёрдый</a:t>
            </a:r>
          </a:p>
          <a:p>
            <a:pPr>
              <a:lnSpc>
                <a:spcPct val="76000"/>
              </a:lnSpc>
            </a:pPr>
            <a:r>
              <a:rPr lang="ru-RU" sz="6000" b="1" dirty="0">
                <a:solidFill>
                  <a:srgbClr val="002060"/>
                </a:solidFill>
              </a:rPr>
              <a:t>Т</a:t>
            </a:r>
            <a:r>
              <a:rPr lang="ru-RU" sz="6000" b="1" dirty="0" smtClean="0">
                <a:solidFill>
                  <a:srgbClr val="002060"/>
                </a:solidFill>
              </a:rPr>
              <a:t>вой Оплот; 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Верным пребывай</a:t>
            </a:r>
          </a:p>
          <a:p>
            <a:pPr>
              <a:lnSpc>
                <a:spcPct val="76000"/>
              </a:lnSpc>
            </a:pPr>
            <a:r>
              <a:rPr lang="ru-RU" sz="6000" b="1" dirty="0">
                <a:solidFill>
                  <a:srgbClr val="002060"/>
                </a:solidFill>
              </a:rPr>
              <a:t>И</a:t>
            </a:r>
            <a:r>
              <a:rPr lang="ru-RU" sz="6000" b="1" dirty="0" smtClean="0">
                <a:solidFill>
                  <a:srgbClr val="002060"/>
                </a:solidFill>
              </a:rPr>
              <a:t> верь, верь Ему!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836712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Верь Ему,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Творцу Вселенной, 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Хоть и узок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Здесь твой путь; 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Твёрдо стой</a:t>
            </a:r>
          </a:p>
          <a:p>
            <a:pPr>
              <a:lnSpc>
                <a:spcPct val="76000"/>
              </a:lnSpc>
            </a:pPr>
            <a:r>
              <a:rPr lang="ru-RU" sz="6000" b="1" dirty="0">
                <a:solidFill>
                  <a:srgbClr val="002060"/>
                </a:solidFill>
              </a:rPr>
              <a:t>С</a:t>
            </a:r>
            <a:r>
              <a:rPr lang="ru-RU" sz="6000" b="1" dirty="0" smtClean="0">
                <a:solidFill>
                  <a:srgbClr val="002060"/>
                </a:solidFill>
              </a:rPr>
              <a:t>редь искушений, 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Верным до конца Пребудь.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980727"/>
            <a:ext cx="8136904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«С вами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Я вовеки буду», — 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Обещал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Спаситель нам. 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Уповай, надейся Твёрдо, верь Его</a:t>
            </a:r>
          </a:p>
          <a:p>
            <a:pPr>
              <a:lnSpc>
                <a:spcPct val="76000"/>
              </a:lnSpc>
            </a:pPr>
            <a:r>
              <a:rPr lang="ru-RU" sz="6000" b="1" dirty="0">
                <a:solidFill>
                  <a:srgbClr val="002060"/>
                </a:solidFill>
              </a:rPr>
              <a:t>С</a:t>
            </a:r>
            <a:r>
              <a:rPr lang="ru-RU" sz="6000" b="1" dirty="0" smtClean="0">
                <a:solidFill>
                  <a:srgbClr val="002060"/>
                </a:solidFill>
              </a:rPr>
              <a:t>вятым словам!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1052735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r>
              <a:rPr lang="ru-RU" sz="3600" b="1" dirty="0" smtClean="0">
                <a:solidFill>
                  <a:srgbClr val="002060"/>
                </a:solidFill>
              </a:rPr>
              <a:t>Припев:</a:t>
            </a:r>
          </a:p>
          <a:p>
            <a:pPr>
              <a:lnSpc>
                <a:spcPct val="76000"/>
              </a:lnSpc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Верь Ему—</a:t>
            </a:r>
          </a:p>
          <a:p>
            <a:pPr>
              <a:lnSpc>
                <a:spcPct val="76000"/>
              </a:lnSpc>
            </a:pPr>
            <a:r>
              <a:rPr lang="ru-RU" sz="6000" b="1" dirty="0">
                <a:solidFill>
                  <a:srgbClr val="002060"/>
                </a:solidFill>
              </a:rPr>
              <a:t>С</a:t>
            </a:r>
            <a:r>
              <a:rPr lang="ru-RU" sz="6000" b="1" dirty="0" smtClean="0">
                <a:solidFill>
                  <a:srgbClr val="002060"/>
                </a:solidFill>
              </a:rPr>
              <a:t>пасенье Он даёт;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Верь Ему—</a:t>
            </a:r>
          </a:p>
          <a:p>
            <a:pPr>
              <a:lnSpc>
                <a:spcPct val="76000"/>
              </a:lnSpc>
            </a:pPr>
            <a:r>
              <a:rPr lang="ru-RU" sz="6000" b="1" dirty="0">
                <a:solidFill>
                  <a:srgbClr val="002060"/>
                </a:solidFill>
              </a:rPr>
              <a:t>Х</a:t>
            </a:r>
            <a:r>
              <a:rPr lang="ru-RU" sz="6000" b="1" dirty="0" smtClean="0">
                <a:solidFill>
                  <a:srgbClr val="002060"/>
                </a:solidFill>
              </a:rPr>
              <a:t>ранит Он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Свой народ;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033264" y="1451917"/>
            <a:ext cx="7787208" cy="48574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Хвала Тебе,</a:t>
            </a:r>
            <a:endParaRPr kumimoji="0" lang="en-US" sz="66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6600" b="1" noProof="0" dirty="0" smtClean="0">
                <a:solidFill>
                  <a:schemeClr val="tx2">
                    <a:lumMod val="50000"/>
                  </a:schemeClr>
                </a:solidFill>
              </a:rPr>
              <a:t>Н</a:t>
            </a: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аш Господь,</a:t>
            </a:r>
          </a:p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Хвала тебе,</a:t>
            </a:r>
          </a:p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Бог Святой,</a:t>
            </a:r>
          </a:p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Хвала за Иисуса –</a:t>
            </a:r>
            <a:b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Сына Твоего.</a:t>
            </a:r>
          </a:p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66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1052736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r>
              <a:rPr lang="ru-RU" sz="3600" b="1" dirty="0" smtClean="0">
                <a:solidFill>
                  <a:srgbClr val="002060"/>
                </a:solidFill>
              </a:rPr>
              <a:t>Припев:</a:t>
            </a:r>
          </a:p>
          <a:p>
            <a:pPr>
              <a:lnSpc>
                <a:spcPct val="76000"/>
              </a:lnSpc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Верь Ему—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Он твёрдый</a:t>
            </a:r>
          </a:p>
          <a:p>
            <a:pPr>
              <a:lnSpc>
                <a:spcPct val="76000"/>
              </a:lnSpc>
            </a:pPr>
            <a:r>
              <a:rPr lang="ru-RU" sz="6000" b="1" dirty="0">
                <a:solidFill>
                  <a:srgbClr val="002060"/>
                </a:solidFill>
              </a:rPr>
              <a:t>Т</a:t>
            </a:r>
            <a:r>
              <a:rPr lang="ru-RU" sz="6000" b="1" dirty="0" smtClean="0">
                <a:solidFill>
                  <a:srgbClr val="002060"/>
                </a:solidFill>
              </a:rPr>
              <a:t>вой Оплот; 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Верным пребывай</a:t>
            </a:r>
          </a:p>
          <a:p>
            <a:pPr>
              <a:lnSpc>
                <a:spcPct val="76000"/>
              </a:lnSpc>
            </a:pPr>
            <a:r>
              <a:rPr lang="ru-RU" sz="6000" b="1" dirty="0">
                <a:solidFill>
                  <a:srgbClr val="002060"/>
                </a:solidFill>
              </a:rPr>
              <a:t>И</a:t>
            </a:r>
            <a:r>
              <a:rPr lang="ru-RU" sz="6000" b="1" dirty="0" smtClean="0">
                <a:solidFill>
                  <a:srgbClr val="002060"/>
                </a:solidFill>
              </a:rPr>
              <a:t> верь, верь Ему!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TUL SLIDE_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7332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5877272"/>
            <a:ext cx="7920880" cy="908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endParaRPr lang="ru-RU" sz="2800" b="1" dirty="0" smtClean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247210"/>
            <a:ext cx="8208912" cy="3837974"/>
          </a:xfrm>
          <a:prstGeom prst="rect">
            <a:avLst/>
          </a:prstGeom>
          <a:effectLst>
            <a:outerShdw blurRad="12700" dist="25400" dir="1560000" sx="22000" sy="22000" algn="tl" rotWithShape="0">
              <a:srgbClr val="000000">
                <a:alpha val="74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ru-RU" sz="3300" b="1" dirty="0" smtClean="0">
                <a:solidFill>
                  <a:srgbClr val="800000"/>
                </a:solidFill>
                <a:latin typeface="Georgia"/>
                <a:cs typeface="Georgia"/>
              </a:rPr>
              <a:t>Образ Иисуса Христа </a:t>
            </a:r>
          </a:p>
          <a:p>
            <a:pPr>
              <a:lnSpc>
                <a:spcPct val="70000"/>
              </a:lnSpc>
            </a:pPr>
            <a:r>
              <a:rPr lang="ru-RU" sz="3300" b="1" dirty="0" smtClean="0">
                <a:solidFill>
                  <a:srgbClr val="800000"/>
                </a:solidFill>
                <a:latin typeface="Georgia"/>
                <a:cs typeface="Georgia"/>
              </a:rPr>
              <a:t>в искусстве и духовном творчестве</a:t>
            </a:r>
          </a:p>
          <a:p>
            <a:endParaRPr lang="ru-RU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Вечное Евангелие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и образ Христа, Его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учение, </a:t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Его характер и великие деяния, притчи и чудеса, – питают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мировую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культуру,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вдохновляют мастеров слова, музыки, живописи на творческие дерзания, будят раздумья о вечной связи человека и Неба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,</a:t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о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смысле жизни и смерти, о призвании человека искусства быть проповедником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 евангельской вести.</a:t>
            </a:r>
          </a:p>
        </p:txBody>
      </p:sp>
    </p:spTree>
    <p:extLst>
      <p:ext uri="{BB962C8B-B14F-4D97-AF65-F5344CB8AC3E}">
        <p14:creationId xmlns="" xmlns:p14="http://schemas.microsoft.com/office/powerpoint/2010/main" val="264602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5877272"/>
            <a:ext cx="7920880" cy="908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endParaRPr lang="ru-RU" sz="2800" b="1" dirty="0" smtClean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216550"/>
            <a:ext cx="8208912" cy="3148554"/>
          </a:xfrm>
          <a:prstGeom prst="rect">
            <a:avLst/>
          </a:prstGeom>
          <a:effectLst>
            <a:outerShdw blurRad="12700" dist="25400" dir="1560000" sx="22000" sy="22000" algn="tl" rotWithShape="0">
              <a:srgbClr val="000000">
                <a:alpha val="74000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ru-RU" sz="3300" b="1" dirty="0" smtClean="0">
                <a:solidFill>
                  <a:srgbClr val="800000"/>
                </a:solidFill>
                <a:latin typeface="Georgia"/>
                <a:cs typeface="Georgia"/>
              </a:rPr>
              <a:t>Образ Иисуса Христа </a:t>
            </a:r>
          </a:p>
          <a:p>
            <a:pPr>
              <a:lnSpc>
                <a:spcPct val="70000"/>
              </a:lnSpc>
            </a:pPr>
            <a:r>
              <a:rPr lang="ru-RU" sz="3300" b="1" dirty="0" smtClean="0">
                <a:solidFill>
                  <a:srgbClr val="800000"/>
                </a:solidFill>
                <a:latin typeface="Georgia"/>
                <a:cs typeface="Georgia"/>
              </a:rPr>
              <a:t>в искусстве и духовном творчестве</a:t>
            </a:r>
          </a:p>
          <a:p>
            <a:endParaRPr lang="ru-RU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   </a:t>
            </a:r>
          </a:p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Одна из главных духовных и творческих задач Церкви – увековечить в своих песнопениях и гимнах святое Имя Иисуса Христа. Великое музыкальное наследие христиан –  это Божий инструмент для спасения людей.</a:t>
            </a:r>
          </a:p>
        </p:txBody>
      </p:sp>
    </p:spTree>
    <p:extLst>
      <p:ext uri="{BB962C8B-B14F-4D97-AF65-F5344CB8AC3E}">
        <p14:creationId xmlns="" xmlns:p14="http://schemas.microsoft.com/office/powerpoint/2010/main" val="264602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395536" y="5760751"/>
            <a:ext cx="8352928" cy="908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rgbClr val="800000"/>
                </a:solidFill>
              </a:rPr>
              <a:t>«</a:t>
            </a:r>
            <a:r>
              <a:rPr lang="ru-RU" sz="2800" b="1" dirty="0" err="1" smtClean="0">
                <a:solidFill>
                  <a:srgbClr val="800000"/>
                </a:solidFill>
              </a:rPr>
              <a:t>Оплакивание</a:t>
            </a:r>
            <a:r>
              <a:rPr lang="ru-RU" sz="2800" b="1" dirty="0" smtClean="0">
                <a:solidFill>
                  <a:srgbClr val="800000"/>
                </a:solidFill>
              </a:rPr>
              <a:t> Христа» (</a:t>
            </a:r>
            <a:r>
              <a:rPr lang="ru-RU" sz="2800" b="1" dirty="0" err="1" smtClean="0">
                <a:solidFill>
                  <a:srgbClr val="800000"/>
                </a:solidFill>
              </a:rPr>
              <a:t>Пьета</a:t>
            </a:r>
            <a:r>
              <a:rPr lang="ru-RU" sz="2800" b="1" dirty="0" smtClean="0">
                <a:solidFill>
                  <a:srgbClr val="800000"/>
                </a:solidFill>
              </a:rPr>
              <a:t>)</a:t>
            </a: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800000"/>
                </a:solidFill>
              </a:rPr>
              <a:t>Микеланджело </a:t>
            </a:r>
            <a:r>
              <a:rPr lang="ru-RU" sz="2400" b="1" dirty="0" err="1" smtClean="0">
                <a:solidFill>
                  <a:srgbClr val="800000"/>
                </a:solidFill>
              </a:rPr>
              <a:t>Буанаротти</a:t>
            </a:r>
            <a:r>
              <a:rPr lang="ru-RU" sz="2400" b="1" dirty="0" smtClean="0">
                <a:solidFill>
                  <a:srgbClr val="800000"/>
                </a:solidFill>
              </a:rPr>
              <a:t>, 1499 г.</a:t>
            </a:r>
          </a:p>
        </p:txBody>
      </p:sp>
      <p:pic>
        <p:nvPicPr>
          <p:cNvPr id="3" name="Изображение 2" descr="Basilica-di-San-Pietro-Piet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02" y="404664"/>
            <a:ext cx="7320814" cy="54906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>
              <a:schemeClr val="tx1"/>
            </a:glow>
            <a:innerShdw blurRad="63500" dist="50800" dir="16200000">
              <a:prstClr val="black">
                <a:alpha val="50000"/>
              </a:prstClr>
            </a:innerShdw>
            <a:softEdge rad="165100"/>
          </a:effectLst>
        </p:spPr>
      </p:pic>
    </p:spTree>
    <p:extLst>
      <p:ext uri="{BB962C8B-B14F-4D97-AF65-F5344CB8AC3E}">
        <p14:creationId xmlns="" xmlns:p14="http://schemas.microsoft.com/office/powerpoint/2010/main" val="49073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323528" y="5805264"/>
            <a:ext cx="8424936" cy="908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rgbClr val="800000"/>
                </a:solidFill>
              </a:rPr>
              <a:t>«Явление Христа народу» </a:t>
            </a: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800000"/>
                </a:solidFill>
              </a:rPr>
              <a:t>А. Иванов, 1837-1857 </a:t>
            </a:r>
            <a:r>
              <a:rPr lang="ru-RU" sz="2400" b="1" dirty="0" err="1" smtClean="0">
                <a:solidFill>
                  <a:srgbClr val="800000"/>
                </a:solidFill>
              </a:rPr>
              <a:t>г.г</a:t>
            </a:r>
            <a:r>
              <a:rPr lang="ru-RU" sz="2400" b="1" dirty="0" smtClean="0">
                <a:solidFill>
                  <a:srgbClr val="800000"/>
                </a:solidFill>
              </a:rPr>
              <a:t>.</a:t>
            </a:r>
          </a:p>
        </p:txBody>
      </p:sp>
      <p:pic>
        <p:nvPicPr>
          <p:cNvPr id="6" name="Изображение 5" descr="uzn_1400081151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81" t="2385" r="7029" b="4012"/>
          <a:stretch/>
        </p:blipFill>
        <p:spPr>
          <a:xfrm>
            <a:off x="832486" y="260648"/>
            <a:ext cx="7471024" cy="5662646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  <a:softEdge rad="165100"/>
          </a:effectLst>
        </p:spPr>
      </p:pic>
    </p:spTree>
    <p:extLst>
      <p:ext uri="{BB962C8B-B14F-4D97-AF65-F5344CB8AC3E}">
        <p14:creationId xmlns="" xmlns:p14="http://schemas.microsoft.com/office/powerpoint/2010/main" val="342620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pic>
        <p:nvPicPr>
          <p:cNvPr id="3" name="Изображение 2" descr="world_miracles-690x517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909" b="3691"/>
          <a:stretch/>
        </p:blipFill>
        <p:spPr>
          <a:xfrm>
            <a:off x="645676" y="548680"/>
            <a:ext cx="7958772" cy="5351813"/>
          </a:xfrm>
          <a:prstGeom prst="rect">
            <a:avLst/>
          </a:prstGeom>
          <a:effectLst>
            <a:softEdge rad="165100"/>
          </a:effec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5832759"/>
            <a:ext cx="8352928" cy="908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rgbClr val="800000"/>
                </a:solidFill>
              </a:rPr>
              <a:t>Статуя Христа Искупителя </a:t>
            </a: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800000"/>
                </a:solidFill>
              </a:rPr>
              <a:t>Рио-де-Жанейро, уст. </a:t>
            </a:r>
            <a:r>
              <a:rPr lang="ru-RU" sz="2400" b="1" dirty="0">
                <a:solidFill>
                  <a:srgbClr val="800000"/>
                </a:solidFill>
              </a:rPr>
              <a:t>в</a:t>
            </a:r>
            <a:r>
              <a:rPr lang="ru-RU" sz="2400" b="1" dirty="0" smtClean="0">
                <a:solidFill>
                  <a:srgbClr val="800000"/>
                </a:solidFill>
              </a:rPr>
              <a:t> 1931 г.</a:t>
            </a:r>
          </a:p>
        </p:txBody>
      </p:sp>
    </p:spTree>
    <p:extLst>
      <p:ext uri="{BB962C8B-B14F-4D97-AF65-F5344CB8AC3E}">
        <p14:creationId xmlns="" xmlns:p14="http://schemas.microsoft.com/office/powerpoint/2010/main" val="49669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5877272"/>
            <a:ext cx="7920880" cy="908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endParaRPr lang="ru-RU" sz="2400" b="1" dirty="0" smtClean="0">
              <a:solidFill>
                <a:srgbClr val="002060"/>
              </a:solidFill>
            </a:endParaRPr>
          </a:p>
        </p:txBody>
      </p:sp>
      <p:pic>
        <p:nvPicPr>
          <p:cNvPr id="7" name="Изображение 6" descr="Statue-of-Jesus-Christ-The-Redeemer-Rio-de-Janeiro-Brazil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266"/>
          <a:stretch/>
        </p:blipFill>
        <p:spPr>
          <a:xfrm>
            <a:off x="448161" y="836712"/>
            <a:ext cx="8300303" cy="5018242"/>
          </a:xfrm>
          <a:prstGeom prst="rect">
            <a:avLst/>
          </a:prstGeom>
          <a:effectLst>
            <a:softEdge rad="165100"/>
          </a:effectLst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395536" y="5832759"/>
            <a:ext cx="8352928" cy="908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rgbClr val="800000"/>
                </a:solidFill>
              </a:rPr>
              <a:t>Статуя Христа Искупителя </a:t>
            </a: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800000"/>
                </a:solidFill>
              </a:rPr>
              <a:t>Рио-де-Жанейро, уст. </a:t>
            </a:r>
            <a:r>
              <a:rPr lang="ru-RU" sz="2400" b="1" dirty="0">
                <a:solidFill>
                  <a:srgbClr val="800000"/>
                </a:solidFill>
              </a:rPr>
              <a:t>в</a:t>
            </a:r>
            <a:r>
              <a:rPr lang="ru-RU" sz="2400" b="1" dirty="0" smtClean="0">
                <a:solidFill>
                  <a:srgbClr val="800000"/>
                </a:solidFill>
              </a:rPr>
              <a:t> 1931 г.</a:t>
            </a:r>
          </a:p>
        </p:txBody>
      </p:sp>
    </p:spTree>
    <p:extLst>
      <p:ext uri="{BB962C8B-B14F-4D97-AF65-F5344CB8AC3E}">
        <p14:creationId xmlns="" xmlns:p14="http://schemas.microsoft.com/office/powerpoint/2010/main" val="49669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467544" y="692696"/>
            <a:ext cx="8136904" cy="5112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Великими были благословения,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полученные</a:t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ответ на песни хвалы... Как часто в нашей духовной жизни мы обретаем их, и со словами священной песни в душе оживают покаяние, вера,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надежда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, любовь и радость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!»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en-US" sz="20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Воспитание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</a:rPr>
              <a:t>, с. 162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en-US" sz="20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Clr>
                <a:srgbClr val="A50021"/>
              </a:buClr>
            </a:pPr>
            <a:endParaRPr lang="en-US" sz="9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Clr>
                <a:srgbClr val="A50021"/>
              </a:buClr>
            </a:pPr>
            <a:endParaRPr lang="en-US" sz="9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В человеческом голосе много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чувств</a:t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и музыкальности, и если обучающийся приложит решительные усилия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, он обретет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способность</a:t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так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говорить и петь, что будет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приобретать</a:t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души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для Христа» 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</a:rPr>
              <a:t>(Евангелизм, с. 504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en-US" sz="20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v"/>
            </a:pPr>
            <a:endParaRPr lang="en-US" sz="9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v"/>
            </a:pPr>
            <a:endParaRPr lang="en-US" sz="9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Мелодичное пение, отчётливое произношение слов, изливающихся из многих сердец, — это одно из Божьих средств в деле спасения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душ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.»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Свидетельства для Церкви, т. 5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</a:rPr>
              <a:t>, с. 493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ru-RU" sz="20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293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TUL SLIDE_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7332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033264" y="1451917"/>
            <a:ext cx="7787208" cy="48574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Хвала Тебе,</a:t>
            </a:r>
          </a:p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6600" b="1" dirty="0">
                <a:solidFill>
                  <a:srgbClr val="800000"/>
                </a:solidFill>
              </a:rPr>
              <a:t>Н</a:t>
            </a:r>
            <a:r>
              <a:rPr kumimoji="0" lang="ru-RU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аш</a:t>
            </a: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Господь,</a:t>
            </a:r>
          </a:p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Хвала тебе,</a:t>
            </a:r>
          </a:p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Бог Святой,</a:t>
            </a:r>
          </a:p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Хвала за Иисуса – Сына Твоего.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6" name="Прямоугольник 5"/>
          <p:cNvSpPr/>
          <p:nvPr/>
        </p:nvSpPr>
        <p:spPr>
          <a:xfrm>
            <a:off x="467544" y="260648"/>
            <a:ext cx="8352928" cy="592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«В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детстве Иисус, как и другие дети, был искушаем,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но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не поддался греху. Становясь старше,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Он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минуты искушения вспоминал песни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, которым</a:t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Его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учила мать, и возносил Свой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голос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прославлении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Бога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».</a:t>
            </a:r>
            <a:endParaRPr lang="en-US" sz="2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Clr>
                <a:srgbClr val="A50021"/>
              </a:buClr>
            </a:pPr>
            <a:endParaRPr lang="en-US" sz="12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своей земной жизни Иисус встречал искушение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с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песней. Когда атмосфера вокруг Него была тягостно унылой, напряжённой и гнетущей, когда слышались резкие, язвительные слова, тогда звучала Его песня веры и Божественного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ободрения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».</a:t>
            </a:r>
            <a:endParaRPr lang="en-US" sz="2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v"/>
            </a:pPr>
            <a:endParaRPr lang="en-US" sz="12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Радостным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пением Он приветствовал рассвет. Песнями благодарения Иисус скрашивал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часы</a:t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Своего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труда и доставлял небесную радость людям, удручённым и изнурённым тяжким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трудом».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555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6" name="Прямоугольник 5"/>
          <p:cNvSpPr/>
          <p:nvPr/>
        </p:nvSpPr>
        <p:spPr>
          <a:xfrm>
            <a:off x="467544" y="558136"/>
            <a:ext cx="8568952" cy="622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«Песнопения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Иисуса соединяли Его с Небом неразрывной связью. Жители Назарета часто слышали, как Он вслух возносил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молитвы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благодарение Богу. Тех, кто с Ним общался, нередко сетуя на усталость, ободряла чудесная мелодия, льющаяся из Его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уст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.»</a:t>
            </a:r>
            <a:endParaRPr lang="en-US" sz="2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v"/>
            </a:pPr>
            <a:endParaRPr lang="en-US" sz="1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Clr>
                <a:srgbClr val="A50021"/>
              </a:buClr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Он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часто выражал Свою радость в пении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псалмов</a:t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небесных гимнов. Жители Назарета нередко слышали Его голос, возносящий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хвалу</a:t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благодарность Богу, — это было общение Сына Божьего с Небом. Уставших товарищей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ободряло</a:t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Его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мелодичное пение. Его хвала прогоняла злых духов и подобно фимиаму наполняла всё вокруг благоуханием. Тогда сердца слушавших Иисуса разрывали земные узы и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устремлялись</a:t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к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небесной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родине.» </a:t>
            </a:r>
            <a:r>
              <a:rPr lang="ru-RU" sz="2000" b="1" i="1" dirty="0" smtClean="0">
                <a:solidFill>
                  <a:schemeClr val="tx2">
                    <a:lumMod val="50000"/>
                  </a:schemeClr>
                </a:solidFill>
              </a:rPr>
              <a:t>(Э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</a:rPr>
              <a:t>. Уайт, «Голос в пении и речи») </a:t>
            </a:r>
            <a:endParaRPr lang="ru-RU" sz="20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250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3879103" y="2852936"/>
            <a:ext cx="5040560" cy="15721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5400" dirty="0" smtClean="0">
                <a:solidFill>
                  <a:schemeClr val="bg1"/>
                </a:solidFill>
                <a:latin typeface="Georgia" pitchFamily="18" charset="0"/>
              </a:rPr>
              <a:t>Спаситель</a:t>
            </a:r>
            <a:br>
              <a:rPr lang="ru-RU" sz="54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5400" dirty="0" smtClean="0">
                <a:solidFill>
                  <a:schemeClr val="bg1"/>
                </a:solidFill>
                <a:latin typeface="Georgia" pitchFamily="18" charset="0"/>
              </a:rPr>
              <a:t>жив</a:t>
            </a:r>
            <a:endParaRPr kumimoji="0" lang="ru-RU" sz="5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978006" y="4437112"/>
            <a:ext cx="4752528" cy="0"/>
          </a:xfrm>
          <a:prstGeom prst="line">
            <a:avLst/>
          </a:prstGeom>
          <a:ln w="9525">
            <a:solidFill>
              <a:schemeClr val="bg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412775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r>
              <a:rPr lang="ru-RU" sz="6000" b="1" dirty="0">
                <a:solidFill>
                  <a:srgbClr val="002060"/>
                </a:solidFill>
              </a:rPr>
              <a:t>Нам </a:t>
            </a:r>
            <a:r>
              <a:rPr lang="ru-RU" sz="6000" b="1" dirty="0" smtClean="0">
                <a:solidFill>
                  <a:srgbClr val="002060"/>
                </a:solidFill>
              </a:rPr>
              <a:t>Бог послал</a:t>
            </a:r>
            <a:r>
              <a:rPr lang="ru-RU" sz="6000" b="1" dirty="0">
                <a:solidFill>
                  <a:srgbClr val="002060"/>
                </a:solidFill>
              </a:rPr>
              <a:t/>
            </a:r>
            <a:br>
              <a:rPr lang="ru-RU" sz="6000" b="1" dirty="0">
                <a:solidFill>
                  <a:srgbClr val="002060"/>
                </a:solidFill>
              </a:rPr>
            </a:br>
            <a:r>
              <a:rPr lang="ru-RU" sz="6000" b="1" dirty="0">
                <a:solidFill>
                  <a:srgbClr val="002060"/>
                </a:solidFill>
              </a:rPr>
              <a:t>Святого </a:t>
            </a:r>
            <a:r>
              <a:rPr lang="ru-RU" sz="6000" b="1" dirty="0" smtClean="0">
                <a:solidFill>
                  <a:srgbClr val="002060"/>
                </a:solidFill>
              </a:rPr>
              <a:t>Сына;</a:t>
            </a:r>
          </a:p>
          <a:p>
            <a:pPr>
              <a:lnSpc>
                <a:spcPct val="76000"/>
              </a:lnSpc>
            </a:pPr>
            <a:endParaRPr lang="ru-RU" sz="2800" b="1" dirty="0">
              <a:solidFill>
                <a:srgbClr val="002060"/>
              </a:solidFill>
            </a:endParaRPr>
          </a:p>
          <a:p>
            <a:pPr>
              <a:lnSpc>
                <a:spcPct val="76000"/>
              </a:lnSpc>
            </a:pPr>
            <a:r>
              <a:rPr lang="ru-RU" sz="6000" b="1" dirty="0">
                <a:solidFill>
                  <a:srgbClr val="002060"/>
                </a:solidFill>
              </a:rPr>
              <a:t>Его </a:t>
            </a:r>
            <a:r>
              <a:rPr lang="ru-RU" sz="6000" b="1" dirty="0" smtClean="0">
                <a:solidFill>
                  <a:srgbClr val="002060"/>
                </a:solidFill>
              </a:rPr>
              <a:t>назвали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Иисус.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412775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Он </a:t>
            </a:r>
            <a:r>
              <a:rPr lang="ru-RU" sz="6000" b="1" dirty="0">
                <a:solidFill>
                  <a:srgbClr val="002060"/>
                </a:solidFill>
              </a:rPr>
              <a:t>на Земле</a:t>
            </a:r>
          </a:p>
          <a:p>
            <a:pPr>
              <a:lnSpc>
                <a:spcPct val="76000"/>
              </a:lnSpc>
            </a:pPr>
            <a:r>
              <a:rPr lang="ru-RU" sz="6000" b="1" dirty="0">
                <a:solidFill>
                  <a:srgbClr val="002060"/>
                </a:solidFill>
              </a:rPr>
              <a:t>Страдал и умер</a:t>
            </a:r>
          </a:p>
          <a:p>
            <a:pPr>
              <a:lnSpc>
                <a:spcPct val="76000"/>
              </a:lnSpc>
            </a:pPr>
            <a:r>
              <a:rPr lang="ru-RU" sz="6000" b="1" dirty="0">
                <a:solidFill>
                  <a:srgbClr val="002060"/>
                </a:solidFill>
              </a:rPr>
              <a:t>И Он воскрес, </a:t>
            </a:r>
          </a:p>
          <a:p>
            <a:pPr>
              <a:lnSpc>
                <a:spcPct val="76000"/>
              </a:lnSpc>
            </a:pPr>
            <a:r>
              <a:rPr lang="ru-RU" sz="6000" b="1" dirty="0">
                <a:solidFill>
                  <a:srgbClr val="002060"/>
                </a:solidFill>
              </a:rPr>
              <a:t>Чтоб нас спасти</a:t>
            </a:r>
            <a:br>
              <a:rPr lang="ru-RU" sz="6000" b="1" dirty="0">
                <a:solidFill>
                  <a:srgbClr val="002060"/>
                </a:solidFill>
              </a:rPr>
            </a:br>
            <a:r>
              <a:rPr lang="ru-RU" sz="6000" b="1" dirty="0">
                <a:solidFill>
                  <a:srgbClr val="002060"/>
                </a:solidFill>
              </a:rPr>
              <a:t>От смертных уз</a:t>
            </a:r>
            <a:r>
              <a:rPr lang="ru-RU" sz="6000" b="1" dirty="0" smtClean="0">
                <a:solidFill>
                  <a:srgbClr val="002060"/>
                </a:solidFill>
              </a:rPr>
              <a:t>.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412775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r>
              <a:rPr lang="ru-RU" sz="3600" b="1" dirty="0" smtClean="0">
                <a:solidFill>
                  <a:srgbClr val="002060"/>
                </a:solidFill>
              </a:rPr>
              <a:t>Припев:</a:t>
            </a:r>
          </a:p>
          <a:p>
            <a:pPr>
              <a:lnSpc>
                <a:spcPct val="76000"/>
              </a:lnSpc>
            </a:pPr>
            <a:endParaRPr lang="en-US" sz="2000" b="1" dirty="0" smtClean="0">
              <a:solidFill>
                <a:srgbClr val="002060"/>
              </a:solidFill>
            </a:endParaRP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Спаситель </a:t>
            </a:r>
            <a:r>
              <a:rPr lang="ru-RU" sz="6000" b="1" dirty="0">
                <a:solidFill>
                  <a:srgbClr val="002060"/>
                </a:solidFill>
              </a:rPr>
              <a:t>жив,</a:t>
            </a:r>
            <a:br>
              <a:rPr lang="ru-RU" sz="6000" b="1" dirty="0">
                <a:solidFill>
                  <a:srgbClr val="002060"/>
                </a:solidFill>
              </a:rPr>
            </a:br>
            <a:r>
              <a:rPr lang="ru-RU" sz="6000" b="1" dirty="0">
                <a:solidFill>
                  <a:srgbClr val="002060"/>
                </a:solidFill>
              </a:rPr>
              <a:t>Он нам дарит </a:t>
            </a:r>
            <a:r>
              <a:rPr lang="ru-RU" sz="6000" b="1" dirty="0" smtClean="0">
                <a:solidFill>
                  <a:srgbClr val="002060"/>
                </a:solidFill>
              </a:rPr>
              <a:t>Вечность</a:t>
            </a:r>
            <a:r>
              <a:rPr lang="ru-RU" sz="6000" b="1" dirty="0">
                <a:solidFill>
                  <a:srgbClr val="002060"/>
                </a:solidFill>
              </a:rPr>
              <a:t>!</a:t>
            </a:r>
          </a:p>
          <a:p>
            <a:pPr>
              <a:lnSpc>
                <a:spcPct val="76000"/>
              </a:lnSpc>
            </a:pPr>
            <a:r>
              <a:rPr lang="ru-RU" sz="6000" b="1" dirty="0">
                <a:solidFill>
                  <a:srgbClr val="002060"/>
                </a:solidFill>
              </a:rPr>
              <a:t>Спаситель жив</a:t>
            </a:r>
          </a:p>
          <a:p>
            <a:pPr>
              <a:lnSpc>
                <a:spcPct val="76000"/>
              </a:lnSpc>
            </a:pPr>
            <a:r>
              <a:rPr lang="ru-RU" sz="6000" b="1" dirty="0">
                <a:solidFill>
                  <a:srgbClr val="002060"/>
                </a:solidFill>
              </a:rPr>
              <a:t>И страх </a:t>
            </a:r>
            <a:r>
              <a:rPr lang="ru-RU" sz="6000" b="1" dirty="0" smtClean="0">
                <a:solidFill>
                  <a:srgbClr val="002060"/>
                </a:solidFill>
              </a:rPr>
              <a:t>исчез.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412775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r>
              <a:rPr lang="ru-RU" sz="3600" b="1" dirty="0">
                <a:solidFill>
                  <a:srgbClr val="002060"/>
                </a:solidFill>
              </a:rPr>
              <a:t>Припев:</a:t>
            </a:r>
          </a:p>
          <a:p>
            <a:pPr>
              <a:lnSpc>
                <a:spcPct val="76000"/>
              </a:lnSpc>
            </a:pPr>
            <a:endParaRPr lang="en-US" sz="2000" b="1" dirty="0">
              <a:solidFill>
                <a:srgbClr val="002060"/>
              </a:solidFill>
            </a:endParaRP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Я </a:t>
            </a:r>
            <a:r>
              <a:rPr lang="ru-RU" sz="6000" b="1" dirty="0">
                <a:solidFill>
                  <a:srgbClr val="002060"/>
                </a:solidFill>
              </a:rPr>
              <a:t>знаю Он </a:t>
            </a:r>
            <a:r>
              <a:rPr lang="ru-RU" sz="6000" b="1" dirty="0" smtClean="0">
                <a:solidFill>
                  <a:srgbClr val="002060"/>
                </a:solidFill>
              </a:rPr>
              <a:t>–</a:t>
            </a:r>
            <a:endParaRPr lang="ru-RU" sz="6000" b="1" dirty="0">
              <a:solidFill>
                <a:srgbClr val="002060"/>
              </a:solidFill>
            </a:endParaRPr>
          </a:p>
          <a:p>
            <a:pPr>
              <a:lnSpc>
                <a:spcPct val="76000"/>
              </a:lnSpc>
            </a:pPr>
            <a:r>
              <a:rPr lang="ru-RU" sz="6000" b="1" dirty="0">
                <a:solidFill>
                  <a:srgbClr val="002060"/>
                </a:solidFill>
              </a:rPr>
              <a:t>Мой Искупитель;</a:t>
            </a:r>
          </a:p>
          <a:p>
            <a:pPr>
              <a:lnSpc>
                <a:spcPct val="76000"/>
              </a:lnSpc>
            </a:pPr>
            <a:r>
              <a:rPr lang="ru-RU" sz="6000" b="1" dirty="0">
                <a:solidFill>
                  <a:srgbClr val="002060"/>
                </a:solidFill>
              </a:rPr>
              <a:t>Имеет </a:t>
            </a:r>
            <a:r>
              <a:rPr lang="ru-RU" sz="6000" b="1" dirty="0" smtClean="0">
                <a:solidFill>
                  <a:srgbClr val="002060"/>
                </a:solidFill>
              </a:rPr>
              <a:t>смысл</a:t>
            </a:r>
          </a:p>
          <a:p>
            <a:pPr>
              <a:lnSpc>
                <a:spcPct val="76000"/>
              </a:lnSpc>
            </a:pPr>
            <a:r>
              <a:rPr lang="ru-RU" sz="6000" b="1" dirty="0">
                <a:solidFill>
                  <a:srgbClr val="002060"/>
                </a:solidFill>
              </a:rPr>
              <a:t>И</a:t>
            </a:r>
            <a:r>
              <a:rPr lang="ru-RU" sz="6000" b="1" dirty="0" smtClean="0">
                <a:solidFill>
                  <a:srgbClr val="002060"/>
                </a:solidFill>
              </a:rPr>
              <a:t> </a:t>
            </a:r>
            <a:r>
              <a:rPr lang="ru-RU" sz="6000" b="1" dirty="0">
                <a:solidFill>
                  <a:srgbClr val="002060"/>
                </a:solidFill>
              </a:rPr>
              <a:t>жизнь моя </a:t>
            </a:r>
            <a:r>
              <a:rPr lang="ru-RU" sz="6000" b="1" dirty="0" smtClean="0">
                <a:solidFill>
                  <a:srgbClr val="002060"/>
                </a:solidFill>
              </a:rPr>
              <a:t>– </a:t>
            </a:r>
            <a:r>
              <a:rPr lang="ru-RU" sz="6000" b="1" dirty="0">
                <a:solidFill>
                  <a:srgbClr val="002060"/>
                </a:solidFill>
              </a:rPr>
              <a:t/>
            </a:r>
            <a:br>
              <a:rPr lang="ru-RU" sz="6000" b="1" dirty="0">
                <a:solidFill>
                  <a:srgbClr val="002060"/>
                </a:solidFill>
              </a:rPr>
            </a:br>
            <a:r>
              <a:rPr lang="ru-RU" sz="6000" b="1" dirty="0">
                <a:solidFill>
                  <a:srgbClr val="002060"/>
                </a:solidFill>
              </a:rPr>
              <a:t>Христос воскрес</a:t>
            </a:r>
            <a:r>
              <a:rPr lang="ru-RU" sz="6000" b="1" dirty="0" smtClean="0">
                <a:solidFill>
                  <a:srgbClr val="002060"/>
                </a:solidFill>
              </a:rPr>
              <a:t>!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412775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Настанет </a:t>
            </a:r>
            <a:r>
              <a:rPr lang="ru-RU" sz="6000" b="1" dirty="0">
                <a:solidFill>
                  <a:srgbClr val="002060"/>
                </a:solidFill>
              </a:rPr>
              <a:t>день –</a:t>
            </a:r>
          </a:p>
          <a:p>
            <a:pPr>
              <a:lnSpc>
                <a:spcPct val="76000"/>
              </a:lnSpc>
            </a:pPr>
            <a:r>
              <a:rPr lang="ru-RU" sz="6000" b="1" dirty="0">
                <a:solidFill>
                  <a:srgbClr val="002060"/>
                </a:solidFill>
              </a:rPr>
              <a:t>Придёт Спаситель</a:t>
            </a:r>
          </a:p>
          <a:p>
            <a:pPr>
              <a:lnSpc>
                <a:spcPct val="76000"/>
              </a:lnSpc>
            </a:pPr>
            <a:r>
              <a:rPr lang="ru-RU" sz="6000" b="1" dirty="0">
                <a:solidFill>
                  <a:srgbClr val="002060"/>
                </a:solidFill>
              </a:rPr>
              <a:t>Исчезнет зло,</a:t>
            </a:r>
            <a:br>
              <a:rPr lang="ru-RU" sz="6000" b="1" dirty="0">
                <a:solidFill>
                  <a:srgbClr val="002060"/>
                </a:solidFill>
              </a:rPr>
            </a:br>
            <a:r>
              <a:rPr lang="ru-RU" sz="6000" b="1" dirty="0">
                <a:solidFill>
                  <a:srgbClr val="002060"/>
                </a:solidFill>
              </a:rPr>
              <a:t>Бог даст </a:t>
            </a:r>
            <a:r>
              <a:rPr lang="ru-RU" sz="6000" b="1" dirty="0" smtClean="0">
                <a:solidFill>
                  <a:srgbClr val="002060"/>
                </a:solidFill>
              </a:rPr>
              <a:t>покой.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412775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Иисус Христос – 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Наш Победитель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Господь наш жив – 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Надежда,</a:t>
            </a: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Свет и Путь домой!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412775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r>
              <a:rPr lang="ru-RU" sz="3600" b="1" dirty="0" smtClean="0">
                <a:solidFill>
                  <a:srgbClr val="002060"/>
                </a:solidFill>
              </a:rPr>
              <a:t>Припев:</a:t>
            </a:r>
          </a:p>
          <a:p>
            <a:pPr>
              <a:lnSpc>
                <a:spcPct val="76000"/>
              </a:lnSpc>
            </a:pPr>
            <a:endParaRPr lang="en-US" sz="2000" b="1" dirty="0" smtClean="0">
              <a:solidFill>
                <a:srgbClr val="002060"/>
              </a:solidFill>
            </a:endParaRP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Спаситель </a:t>
            </a:r>
            <a:r>
              <a:rPr lang="ru-RU" sz="6000" b="1" dirty="0">
                <a:solidFill>
                  <a:srgbClr val="002060"/>
                </a:solidFill>
              </a:rPr>
              <a:t>жив,</a:t>
            </a:r>
            <a:br>
              <a:rPr lang="ru-RU" sz="6000" b="1" dirty="0">
                <a:solidFill>
                  <a:srgbClr val="002060"/>
                </a:solidFill>
              </a:rPr>
            </a:br>
            <a:r>
              <a:rPr lang="ru-RU" sz="6000" b="1" dirty="0">
                <a:solidFill>
                  <a:srgbClr val="002060"/>
                </a:solidFill>
              </a:rPr>
              <a:t>Он нам дарит </a:t>
            </a:r>
            <a:r>
              <a:rPr lang="ru-RU" sz="6000" b="1" dirty="0" smtClean="0">
                <a:solidFill>
                  <a:srgbClr val="002060"/>
                </a:solidFill>
              </a:rPr>
              <a:t>Вечность</a:t>
            </a:r>
            <a:r>
              <a:rPr lang="ru-RU" sz="6000" b="1" dirty="0">
                <a:solidFill>
                  <a:srgbClr val="002060"/>
                </a:solidFill>
              </a:rPr>
              <a:t>!</a:t>
            </a:r>
          </a:p>
          <a:p>
            <a:pPr>
              <a:lnSpc>
                <a:spcPct val="76000"/>
              </a:lnSpc>
            </a:pPr>
            <a:r>
              <a:rPr lang="ru-RU" sz="6000" b="1" dirty="0">
                <a:solidFill>
                  <a:srgbClr val="002060"/>
                </a:solidFill>
              </a:rPr>
              <a:t>Спаситель жив</a:t>
            </a:r>
          </a:p>
          <a:p>
            <a:pPr>
              <a:lnSpc>
                <a:spcPct val="76000"/>
              </a:lnSpc>
            </a:pPr>
            <a:r>
              <a:rPr lang="ru-RU" sz="6000" b="1" dirty="0">
                <a:solidFill>
                  <a:srgbClr val="002060"/>
                </a:solidFill>
              </a:rPr>
              <a:t>И страх </a:t>
            </a:r>
            <a:r>
              <a:rPr lang="ru-RU" sz="6000" b="1" dirty="0" smtClean="0">
                <a:solidFill>
                  <a:srgbClr val="002060"/>
                </a:solidFill>
              </a:rPr>
              <a:t>исчез.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202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83568" y="908720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Припев:</a:t>
            </a:r>
          </a:p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Теперь слабый скажет:</a:t>
            </a:r>
            <a:b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«Я силён!»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Бедный скажет:</a:t>
            </a:r>
            <a:b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«Я богат»,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Благодаря тому,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Что Бог нам дал.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412775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76000"/>
              </a:lnSpc>
            </a:pPr>
            <a:r>
              <a:rPr lang="ru-RU" sz="3600" b="1" dirty="0">
                <a:solidFill>
                  <a:srgbClr val="002060"/>
                </a:solidFill>
              </a:rPr>
              <a:t>Припев:</a:t>
            </a:r>
          </a:p>
          <a:p>
            <a:pPr>
              <a:lnSpc>
                <a:spcPct val="76000"/>
              </a:lnSpc>
            </a:pPr>
            <a:endParaRPr lang="en-US" sz="2000" b="1" dirty="0">
              <a:solidFill>
                <a:srgbClr val="002060"/>
              </a:solidFill>
            </a:endParaRPr>
          </a:p>
          <a:p>
            <a:pPr>
              <a:lnSpc>
                <a:spcPct val="76000"/>
              </a:lnSpc>
            </a:pPr>
            <a:r>
              <a:rPr lang="ru-RU" sz="6000" b="1" dirty="0" smtClean="0">
                <a:solidFill>
                  <a:srgbClr val="002060"/>
                </a:solidFill>
              </a:rPr>
              <a:t>Я </a:t>
            </a:r>
            <a:r>
              <a:rPr lang="ru-RU" sz="6000" b="1" dirty="0">
                <a:solidFill>
                  <a:srgbClr val="002060"/>
                </a:solidFill>
              </a:rPr>
              <a:t>знаю Он </a:t>
            </a:r>
            <a:r>
              <a:rPr lang="ru-RU" sz="6000" b="1" dirty="0" smtClean="0">
                <a:solidFill>
                  <a:srgbClr val="002060"/>
                </a:solidFill>
              </a:rPr>
              <a:t>–</a:t>
            </a:r>
            <a:endParaRPr lang="ru-RU" sz="6000" b="1" dirty="0">
              <a:solidFill>
                <a:srgbClr val="002060"/>
              </a:solidFill>
            </a:endParaRPr>
          </a:p>
          <a:p>
            <a:pPr>
              <a:lnSpc>
                <a:spcPct val="76000"/>
              </a:lnSpc>
            </a:pPr>
            <a:r>
              <a:rPr lang="ru-RU" sz="6000" b="1" dirty="0">
                <a:solidFill>
                  <a:srgbClr val="002060"/>
                </a:solidFill>
              </a:rPr>
              <a:t>Мой Искупитель;</a:t>
            </a:r>
          </a:p>
          <a:p>
            <a:pPr>
              <a:lnSpc>
                <a:spcPct val="76000"/>
              </a:lnSpc>
            </a:pPr>
            <a:r>
              <a:rPr lang="ru-RU" sz="6000" b="1" dirty="0">
                <a:solidFill>
                  <a:srgbClr val="002060"/>
                </a:solidFill>
              </a:rPr>
              <a:t>Имеет </a:t>
            </a:r>
            <a:r>
              <a:rPr lang="ru-RU" sz="6000" b="1" dirty="0" smtClean="0">
                <a:solidFill>
                  <a:srgbClr val="002060"/>
                </a:solidFill>
              </a:rPr>
              <a:t>смысл</a:t>
            </a:r>
          </a:p>
          <a:p>
            <a:pPr>
              <a:lnSpc>
                <a:spcPct val="76000"/>
              </a:lnSpc>
            </a:pPr>
            <a:r>
              <a:rPr lang="ru-RU" sz="6000" b="1" dirty="0">
                <a:solidFill>
                  <a:srgbClr val="002060"/>
                </a:solidFill>
              </a:rPr>
              <a:t>И</a:t>
            </a:r>
            <a:r>
              <a:rPr lang="ru-RU" sz="6000" b="1" dirty="0" smtClean="0">
                <a:solidFill>
                  <a:srgbClr val="002060"/>
                </a:solidFill>
              </a:rPr>
              <a:t> </a:t>
            </a:r>
            <a:r>
              <a:rPr lang="ru-RU" sz="6000" b="1" dirty="0">
                <a:solidFill>
                  <a:srgbClr val="002060"/>
                </a:solidFill>
              </a:rPr>
              <a:t>жизнь моя </a:t>
            </a:r>
            <a:r>
              <a:rPr lang="ru-RU" sz="6000" b="1" dirty="0" smtClean="0">
                <a:solidFill>
                  <a:srgbClr val="002060"/>
                </a:solidFill>
              </a:rPr>
              <a:t>– </a:t>
            </a:r>
            <a:r>
              <a:rPr lang="ru-RU" sz="6000" b="1" dirty="0">
                <a:solidFill>
                  <a:srgbClr val="002060"/>
                </a:solidFill>
              </a:rPr>
              <a:t/>
            </a:r>
            <a:br>
              <a:rPr lang="ru-RU" sz="6000" b="1" dirty="0">
                <a:solidFill>
                  <a:srgbClr val="002060"/>
                </a:solidFill>
              </a:rPr>
            </a:br>
            <a:r>
              <a:rPr lang="ru-RU" sz="6000" b="1" dirty="0">
                <a:solidFill>
                  <a:srgbClr val="002060"/>
                </a:solidFill>
              </a:rPr>
              <a:t>Христос воскрес</a:t>
            </a:r>
            <a:r>
              <a:rPr lang="ru-RU" sz="6000" b="1" dirty="0" smtClean="0">
                <a:solidFill>
                  <a:srgbClr val="002060"/>
                </a:solidFill>
              </a:rPr>
              <a:t>!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280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оследний слай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24744"/>
            <a:ext cx="7776864" cy="7848872"/>
          </a:xfrm>
        </p:spPr>
        <p:txBody>
          <a:bodyPr>
            <a:normAutofit/>
          </a:bodyPr>
          <a:lstStyle/>
          <a:p>
            <a:pPr algn="r">
              <a:lnSpc>
                <a:spcPct val="80000"/>
              </a:lnSpc>
            </a:pPr>
            <a:r>
              <a:rPr lang="ru-RU" sz="3600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  <a:t>«Ибо нет другого имени под небом, данного человекам, которым надлежало </a:t>
            </a:r>
            <a:br>
              <a:rPr lang="ru-RU" sz="3600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</a:br>
            <a:r>
              <a:rPr lang="ru-RU" sz="3600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  <a:t>бы нам спастись.»</a:t>
            </a:r>
            <a:br>
              <a:rPr lang="ru-RU" sz="3600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</a:br>
            <a:r>
              <a:rPr lang="ru-RU" sz="1600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  <a:t/>
            </a:r>
            <a:br>
              <a:rPr lang="ru-RU" sz="1600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</a:br>
            <a:r>
              <a:rPr lang="ru-RU" sz="2800" b="0" i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cs typeface="Georgia"/>
              </a:rPr>
              <a:t>Деяния 4:12</a:t>
            </a:r>
            <a:endParaRPr lang="ru-RU" sz="2800" b="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95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83568" y="908720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Припев:</a:t>
            </a:r>
          </a:p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Теперь слабый скажет:</a:t>
            </a:r>
            <a:b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«Я силён!»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Бедный скажет:</a:t>
            </a:r>
            <a:b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«Я богат»,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Благодаря тому,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Что Бог нам дал.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033264" y="1451917"/>
            <a:ext cx="7787208" cy="48574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Хвала Тебе,</a:t>
            </a:r>
            <a:endParaRPr kumimoji="0" lang="en-US" sz="66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6600" b="1" noProof="0" dirty="0" smtClean="0">
                <a:solidFill>
                  <a:schemeClr val="tx2">
                    <a:lumMod val="50000"/>
                  </a:schemeClr>
                </a:solidFill>
              </a:rPr>
              <a:t>Н</a:t>
            </a: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аш Господь,</a:t>
            </a:r>
          </a:p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Хвала тебе,</a:t>
            </a:r>
          </a:p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Бог Святой,</a:t>
            </a:r>
          </a:p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Хвала за Иисуса –</a:t>
            </a:r>
            <a:b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Сына Твоего.</a:t>
            </a:r>
          </a:p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66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033264" y="1451917"/>
            <a:ext cx="7787208" cy="48574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Хвала Тебе,</a:t>
            </a:r>
          </a:p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6600" b="1" dirty="0">
                <a:solidFill>
                  <a:srgbClr val="800000"/>
                </a:solidFill>
              </a:rPr>
              <a:t>Н</a:t>
            </a:r>
            <a:r>
              <a:rPr kumimoji="0" lang="ru-RU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аш</a:t>
            </a: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Господь,</a:t>
            </a:r>
          </a:p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Хвала тебе,</a:t>
            </a:r>
          </a:p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Бог Святой,</a:t>
            </a:r>
          </a:p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Хвала за Иисуса – Сына Твоего.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83568" y="908720"/>
            <a:ext cx="7920880" cy="5256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Припев:</a:t>
            </a:r>
          </a:p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Теперь слабый скажет:</a:t>
            </a:r>
            <a:b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«Я силён!»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Бедный скажет:</a:t>
            </a:r>
            <a:b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«Я богат»,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Благодаря тому,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Что Бог нам дал.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941</TotalTime>
  <Words>522</Words>
  <Application>Microsoft Office PowerPoint</Application>
  <PresentationFormat>Экран (4:3)</PresentationFormat>
  <Paragraphs>215</Paragraphs>
  <Slides>51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«Ибо нет другого имени под небом, данного человекам, которым надлежало  бы нам спастись.»  Деяния 4:12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Julia Lisovaya</cp:lastModifiedBy>
  <cp:revision>30</cp:revision>
  <dcterms:created xsi:type="dcterms:W3CDTF">2016-09-02T12:17:38Z</dcterms:created>
  <dcterms:modified xsi:type="dcterms:W3CDTF">2016-09-15T15:41:19Z</dcterms:modified>
</cp:coreProperties>
</file>