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26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11" r:id="rId12"/>
    <p:sldId id="274" r:id="rId13"/>
    <p:sldId id="386" r:id="rId14"/>
    <p:sldId id="387" r:id="rId15"/>
    <p:sldId id="388" r:id="rId16"/>
    <p:sldId id="389" r:id="rId17"/>
    <p:sldId id="390" r:id="rId18"/>
    <p:sldId id="391" r:id="rId19"/>
    <p:sldId id="338" r:id="rId20"/>
    <p:sldId id="312" r:id="rId21"/>
    <p:sldId id="366" r:id="rId22"/>
    <p:sldId id="392" r:id="rId23"/>
    <p:sldId id="393" r:id="rId24"/>
    <p:sldId id="394" r:id="rId25"/>
    <p:sldId id="395" r:id="rId26"/>
    <p:sldId id="396" r:id="rId27"/>
    <p:sldId id="327" r:id="rId28"/>
    <p:sldId id="375" r:id="rId29"/>
    <p:sldId id="323" r:id="rId30"/>
    <p:sldId id="397" r:id="rId31"/>
    <p:sldId id="398" r:id="rId32"/>
    <p:sldId id="401" r:id="rId33"/>
    <p:sldId id="403" r:id="rId34"/>
    <p:sldId id="404" r:id="rId35"/>
    <p:sldId id="411" r:id="rId36"/>
    <p:sldId id="405" r:id="rId37"/>
    <p:sldId id="406" r:id="rId38"/>
    <p:sldId id="412" r:id="rId39"/>
    <p:sldId id="407" r:id="rId40"/>
    <p:sldId id="408" r:id="rId41"/>
    <p:sldId id="413" r:id="rId42"/>
    <p:sldId id="409" r:id="rId43"/>
    <p:sldId id="410" r:id="rId44"/>
    <p:sldId id="414" r:id="rId45"/>
    <p:sldId id="424" r:id="rId46"/>
    <p:sldId id="425" r:id="rId47"/>
    <p:sldId id="415" r:id="rId48"/>
    <p:sldId id="416" r:id="rId49"/>
    <p:sldId id="417" r:id="rId50"/>
    <p:sldId id="418" r:id="rId51"/>
    <p:sldId id="419" r:id="rId52"/>
    <p:sldId id="420" r:id="rId53"/>
    <p:sldId id="421" r:id="rId54"/>
    <p:sldId id="422" r:id="rId55"/>
    <p:sldId id="423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62" r:id="rId64"/>
    <p:sldId id="363" r:id="rId65"/>
    <p:sldId id="358" r:id="rId66"/>
    <p:sldId id="359" r:id="rId67"/>
    <p:sldId id="360" r:id="rId68"/>
    <p:sldId id="361" r:id="rId69"/>
    <p:sldId id="376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78834" autoAdjust="0"/>
  </p:normalViewPr>
  <p:slideViewPr>
    <p:cSldViewPr>
      <p:cViewPr>
        <p:scale>
          <a:sx n="66" d="100"/>
          <a:sy n="66" d="100"/>
        </p:scale>
        <p:origin x="-330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>
                <a:solidFill>
                  <a:srgbClr val="002060"/>
                </a:solidFill>
              </a:rPr>
              <a:t>знаю Он </a:t>
            </a:r>
            <a:r>
              <a:rPr lang="ru-RU" sz="6000" b="1" dirty="0" smtClean="0">
                <a:solidFill>
                  <a:srgbClr val="002060"/>
                </a:solidFill>
              </a:rPr>
              <a:t>–</a:t>
            </a:r>
            <a:endParaRPr lang="ru-RU" sz="6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Мой Искупитель;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Имеет </a:t>
            </a:r>
            <a:r>
              <a:rPr lang="ru-RU" sz="6000" b="1" dirty="0" smtClean="0">
                <a:solidFill>
                  <a:srgbClr val="002060"/>
                </a:solidFill>
              </a:rPr>
              <a:t>смысл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жизнь моя </a:t>
            </a:r>
            <a:r>
              <a:rPr lang="ru-RU" sz="6000" b="1" dirty="0" smtClean="0">
                <a:solidFill>
                  <a:srgbClr val="002060"/>
                </a:solidFill>
              </a:rPr>
              <a:t>– 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Христос воскрес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9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72408" y="2576885"/>
            <a:ext cx="5580112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5000"/>
              </a:lnSpc>
            </a:pPr>
            <a:r>
              <a:rPr lang="ru-RU" sz="4800" dirty="0" smtClean="0">
                <a:solidFill>
                  <a:schemeClr val="bg1"/>
                </a:solidFill>
                <a:latin typeface="Georgia"/>
                <a:cs typeface="Georgia"/>
              </a:rPr>
              <a:t>Сердце Иисуса дышит теплотой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4065091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ышит теплотой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любовью к людям,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Нежной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святой.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Отчего же, друг мой, Ты печален вновь?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небе над тобою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Божия любовь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мыслях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ума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тебе,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Светлая, как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утро,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лазурь небес.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Почему ж бывает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Ум мятежен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твой?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Спаситель мира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Помнит нас с тобой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доме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найдём приют,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Тишина 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радость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тобой там ждут.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Так приди же к Богу -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Обретёшь покой,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Радостную вечность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Даст Он нам с тобой.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72408" y="2492896"/>
            <a:ext cx="514806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Ищите прежде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Царства Божия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407707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259632" y="112474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Ищите прежде Царства Божия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правды Его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Всё остальное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Приложится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вам.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Аллилуйя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764704"/>
            <a:ext cx="7920880" cy="5544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АЛЛИЛУЙЯ!</a:t>
            </a:r>
          </a:p>
          <a:p>
            <a:pPr>
              <a:lnSpc>
                <a:spcPct val="86000"/>
              </a:lnSpc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(Ищите прежде Царства Божия)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lvl="0">
              <a:lnSpc>
                <a:spcPct val="86000"/>
              </a:lnSpc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(И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правды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Его)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6000"/>
              </a:lnSpc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(Всё остальное приложится вам).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6000"/>
              </a:lnSpc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месте: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АЛЛИЛУЙЯ!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АЛЛИЛУЙЯ!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764704"/>
            <a:ext cx="7920880" cy="5544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6000"/>
              </a:lnSpc>
              <a:defRPr/>
            </a:pPr>
            <a:r>
              <a:rPr lang="ru-RU" sz="6000" b="1" dirty="0" smtClean="0">
                <a:solidFill>
                  <a:srgbClr val="800000"/>
                </a:solidFill>
              </a:rPr>
              <a:t>АЛЛИЛУЙЯ!</a:t>
            </a:r>
          </a:p>
          <a:p>
            <a:pPr>
              <a:lnSpc>
                <a:spcPct val="86000"/>
              </a:lnSpc>
              <a:defRPr/>
            </a:pPr>
            <a:r>
              <a:rPr lang="ru-RU" sz="4000" b="1" dirty="0" smtClean="0">
                <a:solidFill>
                  <a:srgbClr val="800000"/>
                </a:solidFill>
              </a:rPr>
              <a:t>(Ищите прежде Царства Божия)</a:t>
            </a:r>
            <a:r>
              <a:rPr lang="ru-RU" sz="4000" b="1" dirty="0" smtClean="0">
                <a:solidFill>
                  <a:srgbClr val="800000"/>
                </a:solidFill>
              </a:rPr>
              <a:t/>
            </a:r>
            <a:br>
              <a:rPr lang="ru-RU" sz="4000" b="1" dirty="0" smtClean="0">
                <a:solidFill>
                  <a:srgbClr val="800000"/>
                </a:solidFill>
              </a:rPr>
            </a:br>
            <a:r>
              <a:rPr lang="ru-RU" sz="6000" b="1" dirty="0" smtClean="0">
                <a:solidFill>
                  <a:srgbClr val="800000"/>
                </a:solidFill>
              </a:rPr>
              <a:t>АЛЛИЛУЙЯ</a:t>
            </a:r>
            <a:r>
              <a:rPr lang="ru-RU" sz="6000" b="1" dirty="0" smtClean="0">
                <a:solidFill>
                  <a:srgbClr val="800000"/>
                </a:solidFill>
              </a:rPr>
              <a:t>!</a:t>
            </a:r>
          </a:p>
          <a:p>
            <a:pPr lvl="0">
              <a:lnSpc>
                <a:spcPct val="86000"/>
              </a:lnSpc>
              <a:defRPr/>
            </a:pPr>
            <a:r>
              <a:rPr lang="ru-RU" sz="4000" b="1" dirty="0" smtClean="0">
                <a:solidFill>
                  <a:srgbClr val="800000"/>
                </a:solidFill>
              </a:rPr>
              <a:t>(И </a:t>
            </a:r>
            <a:r>
              <a:rPr lang="ru-RU" sz="4000" b="1" dirty="0">
                <a:solidFill>
                  <a:srgbClr val="800000"/>
                </a:solidFill>
              </a:rPr>
              <a:t>правды </a:t>
            </a:r>
            <a:r>
              <a:rPr lang="ru-RU" sz="4000" b="1" dirty="0" smtClean="0">
                <a:solidFill>
                  <a:srgbClr val="800000"/>
                </a:solidFill>
              </a:rPr>
              <a:t>Его)</a:t>
            </a:r>
            <a:r>
              <a:rPr lang="ru-RU" sz="6000" b="1" dirty="0" smtClean="0">
                <a:solidFill>
                  <a:srgbClr val="800000"/>
                </a:solidFill>
              </a:rPr>
              <a:t/>
            </a:r>
            <a:br>
              <a:rPr lang="ru-RU" sz="6000" b="1" dirty="0" smtClean="0">
                <a:solidFill>
                  <a:srgbClr val="800000"/>
                </a:solidFill>
              </a:rPr>
            </a:br>
            <a:r>
              <a:rPr lang="ru-RU" sz="6000" b="1" dirty="0" smtClean="0">
                <a:solidFill>
                  <a:srgbClr val="800000"/>
                </a:solidFill>
              </a:rPr>
              <a:t>АЛЛИЛУЙЯ</a:t>
            </a:r>
            <a:r>
              <a:rPr lang="ru-RU" sz="6000" b="1" dirty="0" smtClean="0">
                <a:solidFill>
                  <a:srgbClr val="800000"/>
                </a:solidFill>
              </a:rPr>
              <a:t>!</a:t>
            </a:r>
            <a:endParaRPr lang="ru-RU" sz="6000" b="1" dirty="0">
              <a:solidFill>
                <a:srgbClr val="800000"/>
              </a:solidFill>
            </a:endParaRPr>
          </a:p>
          <a:p>
            <a:pPr lvl="0">
              <a:lnSpc>
                <a:spcPct val="86000"/>
              </a:lnSpc>
              <a:defRPr/>
            </a:pPr>
            <a:r>
              <a:rPr lang="ru-RU" sz="4000" b="1" dirty="0" smtClean="0">
                <a:solidFill>
                  <a:srgbClr val="800000"/>
                </a:solidFill>
              </a:rPr>
              <a:t>(Всё остальное приложится вам).</a:t>
            </a:r>
            <a:endParaRPr lang="ru-RU" sz="4000" b="1" dirty="0">
              <a:solidFill>
                <a:srgbClr val="800000"/>
              </a:solidFill>
            </a:endParaRPr>
          </a:p>
          <a:p>
            <a:pPr lvl="0">
              <a:lnSpc>
                <a:spcPct val="86000"/>
              </a:lnSpc>
              <a:defRPr/>
            </a:pPr>
            <a:r>
              <a:rPr lang="ru-RU" sz="4000" b="1" dirty="0" smtClean="0">
                <a:solidFill>
                  <a:srgbClr val="800000"/>
                </a:solidFill>
              </a:rPr>
              <a:t>в</a:t>
            </a:r>
            <a:r>
              <a:rPr lang="ru-RU" sz="4000" b="1" dirty="0" smtClean="0">
                <a:solidFill>
                  <a:srgbClr val="800000"/>
                </a:solidFill>
              </a:rPr>
              <a:t>месте: </a:t>
            </a:r>
            <a:r>
              <a:rPr lang="ru-RU" sz="6000" b="1" dirty="0" smtClean="0">
                <a:solidFill>
                  <a:srgbClr val="800000"/>
                </a:solidFill>
              </a:rPr>
              <a:t>АЛЛИЛУЙЯ!</a:t>
            </a:r>
            <a:r>
              <a:rPr lang="ru-RU" sz="6000" b="1" dirty="0" smtClean="0">
                <a:solidFill>
                  <a:srgbClr val="800000"/>
                </a:solidFill>
              </a:rPr>
              <a:t/>
            </a:r>
            <a:br>
              <a:rPr lang="ru-RU" sz="6000" b="1" dirty="0" smtClean="0">
                <a:solidFill>
                  <a:srgbClr val="800000"/>
                </a:solidFill>
              </a:rPr>
            </a:br>
            <a:r>
              <a:rPr lang="ru-RU" sz="6000" b="1" dirty="0" smtClean="0">
                <a:solidFill>
                  <a:srgbClr val="800000"/>
                </a:solidFill>
              </a:rPr>
              <a:t>          </a:t>
            </a:r>
            <a:r>
              <a:rPr lang="ru-RU" sz="6000" b="1" dirty="0" smtClean="0">
                <a:solidFill>
                  <a:srgbClr val="800000"/>
                </a:solidFill>
              </a:rPr>
              <a:t>АЛЛИЛУЙЯ!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879103" y="2852936"/>
            <a:ext cx="5040560" cy="1572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Спаситель</a:t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жив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78006" y="443711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312368" y="1916832"/>
            <a:ext cx="5724128" cy="171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Хвала Тебе,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хвала, Господь Спаситель мира!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3645024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Ш_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1" y="3723464"/>
            <a:ext cx="1802904" cy="2729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Хвала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Тебе, хвала,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мира.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нам, Своим рабам,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Доверил труд святой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Коснись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 уст огнём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 чистого горнила,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весть Твоя польётся Пламенной рекой.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знаешь наш состав: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только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ерсть земная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Но, если изольёшь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нас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 Святой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Трёхангельская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края и до края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Сиянием небес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Наполнит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шар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емной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Склоняемся, Господь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смиренье пред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Тобою.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 Утренней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Звезды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Сияет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впереди.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340768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и уста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Полны святой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Мольбою: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наш, гряди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7" name="Рисунок 6" descr="regnum_picture_14668126851282398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833283" cy="50560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971600" y="5445224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Д. 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Поленов «Христос и грешница». 1888 г.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kern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22883"/>
            <a:ext cx="8208912" cy="5558445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«Христос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погнушался обнищать — уподобиться смертному человеку, чтобы иметь возможность научить нас ежедневно обретать близкие отношения с Богом. Сын Божий принял человеческий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облик,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чтобы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всем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сердцем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сострадать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людям.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Нам </a:t>
            </a:r>
            <a:r>
              <a:rPr lang="ru-RU" sz="6000" b="1" dirty="0" smtClean="0">
                <a:solidFill>
                  <a:srgbClr val="002060"/>
                </a:solidFill>
              </a:rPr>
              <a:t>Бог послал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Святого </a:t>
            </a:r>
            <a:r>
              <a:rPr lang="ru-RU" sz="6000" b="1" dirty="0" smtClean="0">
                <a:solidFill>
                  <a:srgbClr val="002060"/>
                </a:solidFill>
              </a:rPr>
              <a:t>Сына;</a:t>
            </a:r>
          </a:p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Его </a:t>
            </a:r>
            <a:r>
              <a:rPr lang="ru-RU" sz="6000" b="1" dirty="0" smtClean="0">
                <a:solidFill>
                  <a:srgbClr val="002060"/>
                </a:solidFill>
              </a:rPr>
              <a:t>назвали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208912" cy="654333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был способен каждому выразить Своё сочувствие. Иисус смог заниматься тяжелым трудом, вносить Свою лепту в поддержку нуждающихся семей, привыкнуть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усталости, не проявляя при этом нетерпения. Его дух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никогда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был поглощен мирскими заботами настолько, чтобы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Него не оставалось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времени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мыслей для небесного.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8214"/>
            <a:ext cx="8208912" cy="590315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«Песнопения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Иисуса соединяли Его с Небом неразрывной связью. Жители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Назарета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часто слышали, как Он вслух возносил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молитвы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благодарение Богу. Тех,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кто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Ним общался, нередко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сетуя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усталость, ободряла чудесная мелодия, льющаяся из Его уст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Э. Уайт,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Ревью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энд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Геральд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24 октября 1899 г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08713" y="2132856"/>
            <a:ext cx="5499791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Чудное озеро </a:t>
            </a:r>
            <a:r>
              <a:rPr lang="ru-RU" sz="5400" dirty="0" err="1" smtClean="0">
                <a:solidFill>
                  <a:schemeClr val="bg1"/>
                </a:solidFill>
                <a:latin typeface="Georgia" pitchFamily="18" charset="0"/>
              </a:rPr>
              <a:t>Генисаретское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3933056"/>
            <a:ext cx="4968552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Чудное озеро </a:t>
            </a:r>
            <a:r>
              <a:rPr lang="ru-RU" sz="6000" b="1" dirty="0" err="1" smtClean="0">
                <a:solidFill>
                  <a:srgbClr val="002060"/>
                </a:solidFill>
              </a:rPr>
              <a:t>Геннисаретское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 </a:t>
            </a:r>
            <a:r>
              <a:rPr lang="ru-RU" sz="6000" b="1" dirty="0" smtClean="0">
                <a:solidFill>
                  <a:srgbClr val="002060"/>
                </a:solidFill>
              </a:rPr>
              <a:t>чистой,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Кристальной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Водой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Ты отражало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Христа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Назаретского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Весь </a:t>
            </a:r>
            <a:r>
              <a:rPr lang="ru-RU" sz="6000" b="1" dirty="0" smtClean="0">
                <a:solidFill>
                  <a:srgbClr val="002060"/>
                </a:solidFill>
              </a:rPr>
              <a:t>Его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Образ </a:t>
            </a:r>
            <a:r>
              <a:rPr lang="ru-RU" sz="6000" b="1" dirty="0" smtClean="0">
                <a:solidFill>
                  <a:srgbClr val="002060"/>
                </a:solidFill>
              </a:rPr>
              <a:t>святой.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Ты отражало</a:t>
            </a:r>
            <a:br>
              <a:rPr lang="ru-RU" sz="6000" b="1" dirty="0" smtClean="0">
                <a:solidFill>
                  <a:srgbClr val="800000"/>
                </a:solidFill>
              </a:rPr>
            </a:br>
            <a:r>
              <a:rPr lang="ru-RU" sz="6000" b="1" dirty="0" smtClean="0">
                <a:solidFill>
                  <a:srgbClr val="800000"/>
                </a:solidFill>
              </a:rPr>
              <a:t>Христа</a:t>
            </a:r>
            <a:br>
              <a:rPr lang="ru-RU" sz="6000" b="1" dirty="0" smtClean="0">
                <a:solidFill>
                  <a:srgbClr val="800000"/>
                </a:solidFill>
              </a:rPr>
            </a:br>
            <a:r>
              <a:rPr lang="ru-RU" sz="6000" b="1" dirty="0" smtClean="0">
                <a:solidFill>
                  <a:srgbClr val="800000"/>
                </a:solidFill>
              </a:rPr>
              <a:t>Назаретского</a:t>
            </a:r>
            <a:r>
              <a:rPr lang="ru-RU" sz="6000" b="1" dirty="0" smtClean="0">
                <a:solidFill>
                  <a:srgbClr val="800000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Весь </a:t>
            </a:r>
            <a:r>
              <a:rPr lang="ru-RU" sz="6000" b="1" dirty="0" smtClean="0">
                <a:solidFill>
                  <a:srgbClr val="800000"/>
                </a:solidFill>
              </a:rPr>
              <a:t>Его</a:t>
            </a:r>
            <a:br>
              <a:rPr lang="ru-RU" sz="6000" b="1" dirty="0" smtClean="0">
                <a:solidFill>
                  <a:srgbClr val="800000"/>
                </a:solidFill>
              </a:rPr>
            </a:br>
            <a:r>
              <a:rPr lang="ru-RU" sz="6000" b="1" dirty="0" smtClean="0">
                <a:solidFill>
                  <a:srgbClr val="800000"/>
                </a:solidFill>
              </a:rPr>
              <a:t>Образ </a:t>
            </a:r>
            <a:r>
              <a:rPr lang="ru-RU" sz="6000" b="1" dirty="0" smtClean="0">
                <a:solidFill>
                  <a:srgbClr val="800000"/>
                </a:solidFill>
              </a:rPr>
              <a:t>святой.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Ныне Он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Духом </a:t>
            </a:r>
            <a:r>
              <a:rPr lang="ru-RU" sz="6000" b="1" dirty="0" smtClean="0">
                <a:solidFill>
                  <a:srgbClr val="002060"/>
                </a:solidFill>
              </a:rPr>
              <a:t>Своим </a:t>
            </a:r>
            <a:r>
              <a:rPr lang="ru-RU" sz="6000" b="1" dirty="0" smtClean="0">
                <a:solidFill>
                  <a:srgbClr val="002060"/>
                </a:solidFill>
              </a:rPr>
              <a:t>Поселяется 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 наших счастливых </a:t>
            </a:r>
            <a:r>
              <a:rPr lang="ru-RU" sz="6000" b="1" dirty="0" smtClean="0">
                <a:solidFill>
                  <a:srgbClr val="002060"/>
                </a:solidFill>
              </a:rPr>
              <a:t>Сердцах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Что </a:t>
            </a:r>
            <a:r>
              <a:rPr lang="ru-RU" sz="6000" b="1" dirty="0" smtClean="0">
                <a:solidFill>
                  <a:srgbClr val="002060"/>
                </a:solidFill>
              </a:rPr>
              <a:t>же не </a:t>
            </a:r>
            <a:r>
              <a:rPr lang="ru-RU" sz="6000" b="1" dirty="0" smtClean="0">
                <a:solidFill>
                  <a:srgbClr val="002060"/>
                </a:solidFill>
              </a:rPr>
              <a:t>ясно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нас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</a:t>
            </a:r>
            <a:r>
              <a:rPr lang="ru-RU" sz="6000" b="1" dirty="0" smtClean="0">
                <a:solidFill>
                  <a:srgbClr val="002060"/>
                </a:solidFill>
              </a:rPr>
              <a:t>тражается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Как </a:t>
            </a:r>
            <a:r>
              <a:rPr lang="ru-RU" sz="6000" b="1" dirty="0" smtClean="0">
                <a:solidFill>
                  <a:srgbClr val="002060"/>
                </a:solidFill>
              </a:rPr>
              <a:t>отражался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 smtClean="0">
                <a:solidFill>
                  <a:srgbClr val="002060"/>
                </a:solidFill>
              </a:rPr>
              <a:t>водах? 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Что </a:t>
            </a:r>
            <a:r>
              <a:rPr lang="ru-RU" sz="6000" b="1" dirty="0" smtClean="0">
                <a:solidFill>
                  <a:srgbClr val="800000"/>
                </a:solidFill>
              </a:rPr>
              <a:t>же не </a:t>
            </a:r>
            <a:r>
              <a:rPr lang="ru-RU" sz="6000" b="1" dirty="0" smtClean="0">
                <a:solidFill>
                  <a:srgbClr val="800000"/>
                </a:solidFill>
              </a:rPr>
              <a:t>ясно</a:t>
            </a:r>
            <a:br>
              <a:rPr lang="ru-RU" sz="6000" b="1" dirty="0" smtClean="0">
                <a:solidFill>
                  <a:srgbClr val="800000"/>
                </a:solidFill>
              </a:rPr>
            </a:br>
            <a:r>
              <a:rPr lang="ru-RU" sz="6000" b="1" dirty="0" smtClean="0">
                <a:solidFill>
                  <a:srgbClr val="800000"/>
                </a:solidFill>
              </a:rPr>
              <a:t>Он </a:t>
            </a:r>
            <a:r>
              <a:rPr lang="ru-RU" sz="6000" b="1" dirty="0" smtClean="0">
                <a:solidFill>
                  <a:srgbClr val="800000"/>
                </a:solidFill>
              </a:rPr>
              <a:t>в </a:t>
            </a:r>
            <a:r>
              <a:rPr lang="ru-RU" sz="6000" b="1" dirty="0" smtClean="0">
                <a:solidFill>
                  <a:srgbClr val="800000"/>
                </a:solidFill>
              </a:rPr>
              <a:t>нас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О</a:t>
            </a:r>
            <a:r>
              <a:rPr lang="ru-RU" sz="6000" b="1" dirty="0" smtClean="0">
                <a:solidFill>
                  <a:srgbClr val="800000"/>
                </a:solidFill>
              </a:rPr>
              <a:t>тражается</a:t>
            </a:r>
            <a:r>
              <a:rPr lang="ru-RU" sz="6000" b="1" dirty="0" smtClean="0">
                <a:solidFill>
                  <a:srgbClr val="800000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Как </a:t>
            </a:r>
            <a:r>
              <a:rPr lang="ru-RU" sz="6000" b="1" dirty="0" smtClean="0">
                <a:solidFill>
                  <a:srgbClr val="800000"/>
                </a:solidFill>
              </a:rPr>
              <a:t>отражался</a:t>
            </a:r>
            <a:br>
              <a:rPr lang="ru-RU" sz="6000" b="1" dirty="0" smtClean="0">
                <a:solidFill>
                  <a:srgbClr val="800000"/>
                </a:solidFill>
              </a:rPr>
            </a:br>
            <a:r>
              <a:rPr lang="ru-RU" sz="6000" b="1" dirty="0" smtClean="0">
                <a:solidFill>
                  <a:srgbClr val="800000"/>
                </a:solidFill>
              </a:rPr>
              <a:t>В </a:t>
            </a:r>
            <a:r>
              <a:rPr lang="ru-RU" sz="6000" b="1" dirty="0" smtClean="0">
                <a:solidFill>
                  <a:srgbClr val="800000"/>
                </a:solidFill>
              </a:rPr>
              <a:t>водах? 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Или </a:t>
            </a:r>
            <a:r>
              <a:rPr lang="ru-RU" sz="6000" b="1" dirty="0" smtClean="0">
                <a:solidFill>
                  <a:srgbClr val="002060"/>
                </a:solidFill>
              </a:rPr>
              <a:t>лежит на нас </a:t>
            </a:r>
            <a:r>
              <a:rPr lang="ru-RU" sz="6000" b="1" dirty="0" smtClean="0">
                <a:solidFill>
                  <a:srgbClr val="002060"/>
                </a:solidFill>
              </a:rPr>
              <a:t>Плесень </a:t>
            </a:r>
            <a:r>
              <a:rPr lang="ru-RU" sz="6000" b="1" dirty="0" smtClean="0">
                <a:solidFill>
                  <a:srgbClr val="002060"/>
                </a:solidFill>
              </a:rPr>
              <a:t>сомнения,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Или мутит суета</a:t>
            </a:r>
            <a:r>
              <a:rPr lang="ru-RU" sz="6000" b="1" dirty="0" smtClean="0">
                <a:solidFill>
                  <a:srgbClr val="002060"/>
                </a:solidFill>
              </a:rPr>
              <a:t>,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>
                <a:solidFill>
                  <a:srgbClr val="002060"/>
                </a:solidFill>
              </a:rPr>
              <a:t>на Земле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Страдал и умер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Он воскрес, 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 нас спасти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От смертных уз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Или </a:t>
            </a:r>
            <a:r>
              <a:rPr lang="ru-RU" sz="6000" b="1" dirty="0" smtClean="0">
                <a:solidFill>
                  <a:srgbClr val="002060"/>
                </a:solidFill>
              </a:rPr>
              <a:t>от </a:t>
            </a:r>
            <a:r>
              <a:rPr lang="ru-RU" sz="6000" b="1" dirty="0" smtClean="0">
                <a:solidFill>
                  <a:srgbClr val="002060"/>
                </a:solidFill>
              </a:rPr>
              <a:t>бурного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Ж</a:t>
            </a:r>
            <a:r>
              <a:rPr lang="ru-RU" sz="6000" b="1" dirty="0" smtClean="0">
                <a:solidFill>
                  <a:srgbClr val="002060"/>
                </a:solidFill>
              </a:rPr>
              <a:t>изни </a:t>
            </a:r>
            <a:r>
              <a:rPr lang="ru-RU" sz="6000" b="1" dirty="0" smtClean="0">
                <a:solidFill>
                  <a:srgbClr val="002060"/>
                </a:solidFill>
              </a:rPr>
              <a:t>волнения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Плохо в </a:t>
            </a:r>
            <a:r>
              <a:rPr lang="ru-RU" sz="6000" b="1" dirty="0" smtClean="0">
                <a:solidFill>
                  <a:srgbClr val="002060"/>
                </a:solidFill>
              </a:rPr>
              <a:t>нас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идно </a:t>
            </a:r>
            <a:r>
              <a:rPr lang="ru-RU" sz="6000" b="1" dirty="0" smtClean="0">
                <a:solidFill>
                  <a:srgbClr val="002060"/>
                </a:solidFill>
              </a:rPr>
              <a:t>Христа? 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Или </a:t>
            </a:r>
            <a:r>
              <a:rPr lang="ru-RU" sz="6000" b="1" dirty="0" smtClean="0">
                <a:solidFill>
                  <a:srgbClr val="800000"/>
                </a:solidFill>
              </a:rPr>
              <a:t>от </a:t>
            </a:r>
            <a:r>
              <a:rPr lang="ru-RU" sz="6000" b="1" dirty="0" smtClean="0">
                <a:solidFill>
                  <a:srgbClr val="800000"/>
                </a:solidFill>
              </a:rPr>
              <a:t>бурного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Ж</a:t>
            </a:r>
            <a:r>
              <a:rPr lang="ru-RU" sz="6000" b="1" dirty="0" smtClean="0">
                <a:solidFill>
                  <a:srgbClr val="800000"/>
                </a:solidFill>
              </a:rPr>
              <a:t>изни </a:t>
            </a:r>
            <a:r>
              <a:rPr lang="ru-RU" sz="6000" b="1" dirty="0" smtClean="0">
                <a:solidFill>
                  <a:srgbClr val="800000"/>
                </a:solidFill>
              </a:rPr>
              <a:t>волнения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Плохо в </a:t>
            </a:r>
            <a:r>
              <a:rPr lang="ru-RU" sz="6000" b="1" dirty="0" smtClean="0">
                <a:solidFill>
                  <a:srgbClr val="800000"/>
                </a:solidFill>
              </a:rPr>
              <a:t>нас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В</a:t>
            </a:r>
            <a:r>
              <a:rPr lang="ru-RU" sz="6000" b="1" dirty="0" smtClean="0">
                <a:solidFill>
                  <a:srgbClr val="800000"/>
                </a:solidFill>
              </a:rPr>
              <a:t>идно </a:t>
            </a:r>
            <a:r>
              <a:rPr lang="ru-RU" sz="6000" b="1" dirty="0" smtClean="0">
                <a:solidFill>
                  <a:srgbClr val="800000"/>
                </a:solidFill>
              </a:rPr>
              <a:t>Христа? 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Будем</a:t>
            </a:r>
            <a:r>
              <a:rPr lang="ru-RU" sz="6000" b="1" dirty="0" smtClean="0">
                <a:solidFill>
                  <a:srgbClr val="002060"/>
                </a:solidFill>
              </a:rPr>
              <a:t>, как озеро </a:t>
            </a:r>
            <a:r>
              <a:rPr lang="ru-RU" sz="6000" b="1" dirty="0" err="1" smtClean="0">
                <a:solidFill>
                  <a:srgbClr val="002060"/>
                </a:solidFill>
              </a:rPr>
              <a:t>Геннисаретское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 </a:t>
            </a:r>
            <a:r>
              <a:rPr lang="ru-RU" sz="6000" b="1" dirty="0" smtClean="0">
                <a:solidFill>
                  <a:srgbClr val="002060"/>
                </a:solidFill>
              </a:rPr>
              <a:t>чистой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светлой водой</a:t>
            </a:r>
            <a:r>
              <a:rPr lang="ru-RU" sz="6000" b="1" dirty="0" smtClean="0">
                <a:solidFill>
                  <a:srgbClr val="002060"/>
                </a:solidFill>
              </a:rPr>
              <a:t>,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отразится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нас образ Божественный,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Образ </a:t>
            </a:r>
            <a:r>
              <a:rPr lang="ru-RU" sz="6000" b="1" dirty="0" smtClean="0">
                <a:solidFill>
                  <a:srgbClr val="002060"/>
                </a:solidFill>
              </a:rPr>
              <a:t>Иисуса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вятой</a:t>
            </a:r>
            <a:r>
              <a:rPr lang="ru-RU" sz="6000" b="1" dirty="0" smtClean="0">
                <a:solidFill>
                  <a:srgbClr val="002060"/>
                </a:solidFill>
              </a:rPr>
              <a:t>. 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6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И отразится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В</a:t>
            </a:r>
            <a:r>
              <a:rPr lang="ru-RU" sz="6000" b="1" dirty="0" smtClean="0">
                <a:solidFill>
                  <a:srgbClr val="800000"/>
                </a:solidFill>
              </a:rPr>
              <a:t> </a:t>
            </a:r>
            <a:r>
              <a:rPr lang="ru-RU" sz="6000" b="1" dirty="0" smtClean="0">
                <a:solidFill>
                  <a:srgbClr val="800000"/>
                </a:solidFill>
              </a:rPr>
              <a:t>нас образ Божественный,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Образ </a:t>
            </a:r>
            <a:r>
              <a:rPr lang="ru-RU" sz="6000" b="1" dirty="0" smtClean="0">
                <a:solidFill>
                  <a:srgbClr val="800000"/>
                </a:solidFill>
              </a:rPr>
              <a:t>Иисуса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00000"/>
                </a:solidFill>
              </a:rPr>
              <a:t>С</a:t>
            </a:r>
            <a:r>
              <a:rPr lang="ru-RU" sz="6000" b="1" dirty="0" smtClean="0">
                <a:solidFill>
                  <a:srgbClr val="800000"/>
                </a:solidFill>
              </a:rPr>
              <a:t>вятой</a:t>
            </a:r>
            <a:r>
              <a:rPr lang="ru-RU" sz="6000" b="1" dirty="0" smtClean="0">
                <a:solidFill>
                  <a:srgbClr val="800000"/>
                </a:solidFill>
              </a:rPr>
              <a:t>. </a:t>
            </a:r>
            <a:endParaRPr lang="ru-RU" sz="6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8214"/>
            <a:ext cx="8208912" cy="467204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Пусть хвала и благодарение будут выражены в песнопениях. Переживая искушение, не надо говорить о своих чувствах, но лучше верой возгласить песнь благодарения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Богу…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Служение исцеления, с. 254)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8214"/>
            <a:ext cx="8208912" cy="6346353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«Песнопение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— это орудие, которое мы всегда можем применить против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уныния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разочарования. Когда таким образом мы открываем сердце солнечному свету,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исходящему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присутствия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Спасителя,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получаем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здоровье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благословение.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Э. Уайт,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Служение исцеления, с. 254)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960440" y="2648893"/>
            <a:ext cx="514806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Хвала Тебе,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наш Господь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95936" y="443711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33264" y="1451917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noProof="0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аш Господь,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Святой,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за Иисуса –</a:t>
            </a:r>
            <a:b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Сына Твоего.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33264" y="1451917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>
                <a:solidFill>
                  <a:srgbClr val="800000"/>
                </a:solidFill>
              </a:rPr>
              <a:t>Н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аш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Господь,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Святой,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за Иисуса – Сына Твоего.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Спаситель </a:t>
            </a:r>
            <a:r>
              <a:rPr lang="ru-RU" sz="6000" b="1" dirty="0">
                <a:solidFill>
                  <a:srgbClr val="002060"/>
                </a:solidFill>
              </a:rPr>
              <a:t>жив,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Он нам дарит </a:t>
            </a:r>
            <a:r>
              <a:rPr lang="ru-RU" sz="6000" b="1" dirty="0" smtClean="0">
                <a:solidFill>
                  <a:srgbClr val="002060"/>
                </a:solidFill>
              </a:rPr>
              <a:t>Вечность</a:t>
            </a:r>
            <a:r>
              <a:rPr lang="ru-RU" sz="6000" b="1" dirty="0">
                <a:solidFill>
                  <a:srgbClr val="002060"/>
                </a:solidFill>
              </a:rPr>
              <a:t>!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Спаситель жив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страх </a:t>
            </a:r>
            <a:r>
              <a:rPr lang="ru-RU" sz="6000" b="1" dirty="0" smtClean="0">
                <a:solidFill>
                  <a:srgbClr val="002060"/>
                </a:solidFill>
              </a:rPr>
              <a:t>исчез.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4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слабый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силён!»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богат»,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тому,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Бог нам 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слабый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силён!»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богат»,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тому,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Бог нам 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33264" y="1451917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noProof="0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аш Господь,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Святой,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за Иисуса –</a:t>
            </a:r>
            <a:b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Сына Твоего.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33264" y="1451917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>
                <a:solidFill>
                  <a:srgbClr val="800000"/>
                </a:solidFill>
              </a:rPr>
              <a:t>Н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аш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Господь,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Святой,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за Иисуса – Сына Твоего.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слабый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силён!»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богат»,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тому,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Бог нам 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слабый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силён!»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богат»,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тому,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Бог нам 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779912" y="2852936"/>
            <a:ext cx="5040560" cy="1572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Великому Богу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78006" y="443711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50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Великому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Богу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валу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вознес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Он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Сына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послал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Чтоб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весь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мир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был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пас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жизнь отдал,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Зло навек победил,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небесное царство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Нам двери открыл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>
                <a:solidFill>
                  <a:srgbClr val="002060"/>
                </a:solidFill>
              </a:rPr>
              <a:t>знаю Он </a:t>
            </a:r>
            <a:r>
              <a:rPr lang="ru-RU" sz="6000" b="1" dirty="0" smtClean="0">
                <a:solidFill>
                  <a:srgbClr val="002060"/>
                </a:solidFill>
              </a:rPr>
              <a:t>–</a:t>
            </a:r>
            <a:endParaRPr lang="ru-RU" sz="6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Мой Искупитель;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Имеет </a:t>
            </a:r>
            <a:r>
              <a:rPr lang="ru-RU" sz="6000" b="1" dirty="0" smtClean="0">
                <a:solidFill>
                  <a:srgbClr val="002060"/>
                </a:solidFill>
              </a:rPr>
              <a:t>смысл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жизнь моя </a:t>
            </a:r>
            <a:r>
              <a:rPr lang="ru-RU" sz="6000" b="1" dirty="0" smtClean="0">
                <a:solidFill>
                  <a:srgbClr val="002060"/>
                </a:solidFill>
              </a:rPr>
              <a:t>– 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Христос воскрес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кровью Своей 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Иисус искупил,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Надежду и веру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Он нам подарил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каждый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Смирившийся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Грешник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найдёт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Прощенье в Иисусе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в Боге оплот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4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7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во Христе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Грешный мир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Оправдал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Великую радость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Иисусе нам дал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восторгом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встречу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Христу мы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идём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Великую славу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Ему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воспоём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4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7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</a:t>
            </a: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Настанет </a:t>
            </a:r>
            <a:r>
              <a:rPr lang="ru-RU" sz="6000" b="1" dirty="0">
                <a:solidFill>
                  <a:srgbClr val="002060"/>
                </a:solidFill>
              </a:rPr>
              <a:t>день –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Придёт Спаситель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Исчезнет зло,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Бог даст </a:t>
            </a:r>
            <a:r>
              <a:rPr lang="ru-RU" sz="6000" b="1" dirty="0" smtClean="0">
                <a:solidFill>
                  <a:srgbClr val="002060"/>
                </a:solidFill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3759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 Христос –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Наш Победитель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Господь наш жив –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Надежда,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Свет и Путь домой!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Спаситель </a:t>
            </a:r>
            <a:r>
              <a:rPr lang="ru-RU" sz="6000" b="1" dirty="0">
                <a:solidFill>
                  <a:srgbClr val="002060"/>
                </a:solidFill>
              </a:rPr>
              <a:t>жив,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Он нам дарит </a:t>
            </a:r>
            <a:r>
              <a:rPr lang="ru-RU" sz="6000" b="1" dirty="0" smtClean="0">
                <a:solidFill>
                  <a:srgbClr val="002060"/>
                </a:solidFill>
              </a:rPr>
              <a:t>Вечность</a:t>
            </a:r>
            <a:r>
              <a:rPr lang="ru-RU" sz="6000" b="1" dirty="0">
                <a:solidFill>
                  <a:srgbClr val="002060"/>
                </a:solidFill>
              </a:rPr>
              <a:t>!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Спаситель жив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страх </a:t>
            </a:r>
            <a:r>
              <a:rPr lang="ru-RU" sz="6000" b="1" dirty="0" smtClean="0">
                <a:solidFill>
                  <a:srgbClr val="002060"/>
                </a:solidFill>
              </a:rPr>
              <a:t>исчез.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1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703</Words>
  <Application>Microsoft Office PowerPoint</Application>
  <PresentationFormat>Экран (4:3)</PresentationFormat>
  <Paragraphs>246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44</cp:revision>
  <dcterms:created xsi:type="dcterms:W3CDTF">2016-09-02T12:17:38Z</dcterms:created>
  <dcterms:modified xsi:type="dcterms:W3CDTF">2016-09-15T15:24:02Z</dcterms:modified>
</cp:coreProperties>
</file>