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26" r:id="rId2"/>
    <p:sldId id="307" r:id="rId3"/>
    <p:sldId id="267" r:id="rId4"/>
    <p:sldId id="273" r:id="rId5"/>
    <p:sldId id="311" r:id="rId6"/>
    <p:sldId id="274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12" r:id="rId16"/>
    <p:sldId id="366" r:id="rId17"/>
    <p:sldId id="367" r:id="rId18"/>
    <p:sldId id="368" r:id="rId19"/>
    <p:sldId id="369" r:id="rId20"/>
    <p:sldId id="370" r:id="rId21"/>
    <p:sldId id="371" r:id="rId22"/>
    <p:sldId id="327" r:id="rId23"/>
    <p:sldId id="375" r:id="rId24"/>
    <p:sldId id="323" r:id="rId25"/>
    <p:sldId id="374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22" r:id="rId36"/>
    <p:sldId id="373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62" r:id="rId45"/>
    <p:sldId id="363" r:id="rId46"/>
    <p:sldId id="358" r:id="rId47"/>
    <p:sldId id="359" r:id="rId48"/>
    <p:sldId id="360" r:id="rId49"/>
    <p:sldId id="361" r:id="rId50"/>
    <p:sldId id="376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6" autoAdjust="0"/>
    <p:restoredTop sz="78834" autoAdjust="0"/>
  </p:normalViewPr>
  <p:slideViewPr>
    <p:cSldViewPr>
      <p:cViewPr>
        <p:scale>
          <a:sx n="75" d="100"/>
          <a:sy n="75" d="100"/>
        </p:scale>
        <p:origin x="-261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484783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Кто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хочет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ложить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всех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рехов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своих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гнет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Тот пусть путеводной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Звездой изберет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23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484783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Христа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Иисуса,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силу дарит, 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борьбе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страданьях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Нам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жизнь сохранит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9723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484783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 святости хочет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Путь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жизни пройти, 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Пусть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Богу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редаст все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Желанья свои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9723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484783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Пусть следует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Призыву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Духа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всегда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чтит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Непреложную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Волю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Творца. 	</a:t>
            </a:r>
          </a:p>
        </p:txBody>
      </p:sp>
    </p:spTree>
    <p:extLst>
      <p:ext uri="{BB962C8B-B14F-4D97-AF65-F5344CB8AC3E}">
        <p14:creationId xmlns="" xmlns:p14="http://schemas.microsoft.com/office/powerpoint/2010/main" val="17092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3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419872" y="2132856"/>
            <a:ext cx="529208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Иисус</a:t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с любовью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27376" y="3645024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СШ_ОБЛОЖ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1" y="3723464"/>
            <a:ext cx="1802904" cy="2729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196751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Иисус с </a:t>
            </a:r>
            <a:r>
              <a:rPr lang="ru-RU" sz="6000" b="1" dirty="0" smtClean="0">
                <a:solidFill>
                  <a:srgbClr val="002060"/>
                </a:solidFill>
              </a:rPr>
              <a:t>любовью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 </a:t>
            </a:r>
            <a:r>
              <a:rPr lang="ru-RU" sz="6000" b="1" dirty="0">
                <a:solidFill>
                  <a:srgbClr val="002060"/>
                </a:solidFill>
              </a:rPr>
              <a:t>мир к нам пришёл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 во </a:t>
            </a:r>
            <a:r>
              <a:rPr lang="ru-RU" sz="6000" b="1" dirty="0" smtClean="0">
                <a:solidFill>
                  <a:srgbClr val="002060"/>
                </a:solidFill>
              </a:rPr>
              <a:t>тьме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Он </a:t>
            </a:r>
            <a:r>
              <a:rPr lang="ru-RU" sz="6000" b="1" dirty="0">
                <a:solidFill>
                  <a:srgbClr val="002060"/>
                </a:solidFill>
              </a:rPr>
              <a:t>нас нашёл, 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Двери в </a:t>
            </a:r>
            <a:r>
              <a:rPr lang="ru-RU" sz="6000" b="1" dirty="0" smtClean="0">
                <a:solidFill>
                  <a:srgbClr val="002060"/>
                </a:solidFill>
              </a:rPr>
              <a:t>небо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Н</a:t>
            </a:r>
            <a:r>
              <a:rPr lang="ru-RU" sz="6000" b="1" dirty="0" smtClean="0">
                <a:solidFill>
                  <a:srgbClr val="002060"/>
                </a:solidFill>
              </a:rPr>
              <a:t>ам </a:t>
            </a:r>
            <a:r>
              <a:rPr lang="ru-RU" sz="6000" b="1" dirty="0">
                <a:solidFill>
                  <a:srgbClr val="002060"/>
                </a:solidFill>
              </a:rPr>
              <a:t>открывает 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На </a:t>
            </a:r>
            <a:r>
              <a:rPr lang="ru-RU" sz="6000" b="1" dirty="0" err="1">
                <a:solidFill>
                  <a:srgbClr val="002060"/>
                </a:solidFill>
              </a:rPr>
              <a:t>Голгофском</a:t>
            </a:r>
            <a:r>
              <a:rPr lang="ru-RU" sz="6000" b="1" dirty="0">
                <a:solidFill>
                  <a:srgbClr val="002060"/>
                </a:solidFill>
              </a:rPr>
              <a:t> кресте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Иисус,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Тебя </a:t>
            </a:r>
            <a:r>
              <a:rPr lang="ru-RU" sz="6000" b="1" dirty="0">
                <a:solidFill>
                  <a:srgbClr val="002060"/>
                </a:solidFill>
              </a:rPr>
              <a:t>мы любим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Иисус, </a:t>
            </a:r>
            <a:r>
              <a:rPr lang="ru-RU" sz="6000" b="1" dirty="0" smtClean="0">
                <a:solidFill>
                  <a:srgbClr val="002060"/>
                </a:solidFill>
              </a:rPr>
              <a:t>благодарим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За то, что на Голгофе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Нам спасенье открыл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9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Руки </a:t>
            </a:r>
            <a:r>
              <a:rPr lang="ru-RU" sz="6000" b="1" dirty="0">
                <a:solidFill>
                  <a:srgbClr val="002060"/>
                </a:solidFill>
              </a:rPr>
              <a:t>над </a:t>
            </a:r>
            <a:r>
              <a:rPr lang="ru-RU" sz="6000" b="1" dirty="0" smtClean="0">
                <a:solidFill>
                  <a:srgbClr val="002060"/>
                </a:solidFill>
              </a:rPr>
              <a:t>нами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Ты </a:t>
            </a:r>
            <a:r>
              <a:rPr lang="ru-RU" sz="6000" b="1" dirty="0">
                <a:solidFill>
                  <a:srgbClr val="002060"/>
                </a:solidFill>
              </a:rPr>
              <a:t>простираешь,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Чтоб благословить </a:t>
            </a:r>
            <a:r>
              <a:rPr lang="ru-RU" sz="6000" b="1" dirty="0" smtClean="0">
                <a:solidFill>
                  <a:srgbClr val="002060"/>
                </a:solidFill>
              </a:rPr>
              <a:t>Всех </a:t>
            </a:r>
            <a:r>
              <a:rPr lang="ru-RU" sz="6000" b="1" dirty="0">
                <a:solidFill>
                  <a:srgbClr val="002060"/>
                </a:solidFill>
              </a:rPr>
              <a:t>нас,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Мир Свой небесный </a:t>
            </a:r>
            <a:r>
              <a:rPr lang="ru-RU" sz="6000" b="1" dirty="0" smtClean="0">
                <a:solidFill>
                  <a:srgbClr val="002060"/>
                </a:solidFill>
              </a:rPr>
              <a:t>Нам </a:t>
            </a:r>
            <a:r>
              <a:rPr lang="ru-RU" sz="6000" b="1" dirty="0">
                <a:solidFill>
                  <a:srgbClr val="002060"/>
                </a:solidFill>
              </a:rPr>
              <a:t>посылаешь, 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Счастье, </a:t>
            </a:r>
            <a:r>
              <a:rPr lang="ru-RU" sz="6000" b="1" dirty="0" smtClean="0">
                <a:solidFill>
                  <a:srgbClr val="002060"/>
                </a:solidFill>
              </a:rPr>
              <a:t>радость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>
                <a:solidFill>
                  <a:srgbClr val="002060"/>
                </a:solidFill>
              </a:rPr>
              <a:t>добрый час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79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Иисус,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Тебя </a:t>
            </a:r>
            <a:r>
              <a:rPr lang="ru-RU" sz="6000" b="1" dirty="0">
                <a:solidFill>
                  <a:srgbClr val="002060"/>
                </a:solidFill>
              </a:rPr>
              <a:t>мы любим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Иисус, </a:t>
            </a:r>
            <a:r>
              <a:rPr lang="ru-RU" sz="6000" b="1" dirty="0" smtClean="0">
                <a:solidFill>
                  <a:srgbClr val="002060"/>
                </a:solidFill>
              </a:rPr>
              <a:t>благодарим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За то, что на Голгофе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Нам спасенье открыл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8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672408" y="2492896"/>
            <a:ext cx="5148064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Ищите прежде</a:t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Царства Божия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79912" y="4077072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764704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Скоро </a:t>
            </a:r>
            <a:r>
              <a:rPr lang="ru-RU" sz="6000" b="1" dirty="0">
                <a:solidFill>
                  <a:srgbClr val="002060"/>
                </a:solidFill>
              </a:rPr>
              <a:t>придёшь Ты </a:t>
            </a:r>
            <a:r>
              <a:rPr lang="ru-RU" sz="6000" b="1" dirty="0" smtClean="0">
                <a:solidFill>
                  <a:srgbClr val="002060"/>
                </a:solidFill>
              </a:rPr>
              <a:t>Снова </a:t>
            </a:r>
            <a:r>
              <a:rPr lang="ru-RU" sz="6000" b="1" dirty="0">
                <a:solidFill>
                  <a:srgbClr val="002060"/>
                </a:solidFill>
              </a:rPr>
              <a:t>на землю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Чтобы взять к Себе </a:t>
            </a:r>
            <a:r>
              <a:rPr lang="ru-RU" sz="6000" b="1" dirty="0" smtClean="0">
                <a:solidFill>
                  <a:srgbClr val="002060"/>
                </a:solidFill>
              </a:rPr>
              <a:t>Всех </a:t>
            </a:r>
            <a:r>
              <a:rPr lang="ru-RU" sz="6000" b="1" dirty="0">
                <a:solidFill>
                  <a:srgbClr val="002060"/>
                </a:solidFill>
              </a:rPr>
              <a:t>нас.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Взор наш в </a:t>
            </a:r>
            <a:r>
              <a:rPr lang="ru-RU" sz="6000" b="1" dirty="0" smtClean="0">
                <a:solidFill>
                  <a:srgbClr val="002060"/>
                </a:solidFill>
              </a:rPr>
              <a:t>небо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М</a:t>
            </a:r>
            <a:r>
              <a:rPr lang="ru-RU" sz="6000" b="1" dirty="0" smtClean="0">
                <a:solidFill>
                  <a:srgbClr val="002060"/>
                </a:solidFill>
              </a:rPr>
              <a:t>ы </a:t>
            </a:r>
            <a:r>
              <a:rPr lang="ru-RU" sz="6000" b="1" dirty="0">
                <a:solidFill>
                  <a:srgbClr val="002060"/>
                </a:solidFill>
              </a:rPr>
              <a:t>направляем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Каждый </a:t>
            </a:r>
            <a:r>
              <a:rPr lang="ru-RU" sz="6000" b="1" dirty="0" smtClean="0">
                <a:solidFill>
                  <a:srgbClr val="002060"/>
                </a:solidFill>
              </a:rPr>
              <a:t>день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каждый </a:t>
            </a:r>
            <a:r>
              <a:rPr lang="ru-RU" sz="6000" b="1" dirty="0">
                <a:solidFill>
                  <a:srgbClr val="002060"/>
                </a:solidFill>
              </a:rPr>
              <a:t>час.</a:t>
            </a:r>
          </a:p>
        </p:txBody>
      </p:sp>
    </p:spTree>
    <p:extLst>
      <p:ext uri="{BB962C8B-B14F-4D97-AF65-F5344CB8AC3E}">
        <p14:creationId xmlns="" xmlns:p14="http://schemas.microsoft.com/office/powerpoint/2010/main" val="111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Иисус,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Тебя </a:t>
            </a:r>
            <a:r>
              <a:rPr lang="ru-RU" sz="6000" b="1" dirty="0">
                <a:solidFill>
                  <a:srgbClr val="002060"/>
                </a:solidFill>
              </a:rPr>
              <a:t>мы любим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Иисус, </a:t>
            </a:r>
            <a:r>
              <a:rPr lang="ru-RU" sz="6000" b="1" dirty="0" smtClean="0">
                <a:solidFill>
                  <a:srgbClr val="002060"/>
                </a:solidFill>
              </a:rPr>
              <a:t>благодарим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За то, что на Голгофе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Нам спасенье открыл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44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5" name="Рисунок 4" descr="7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763" y="764704"/>
            <a:ext cx="7554653" cy="58775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59492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kern="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Н.М. Ломтев «Нагорная проповедь». 1841 г.</a:t>
            </a:r>
            <a:endParaRPr lang="ru-RU" sz="2800" b="1" kern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20688"/>
            <a:ext cx="8208912" cy="6888039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«Бог велик и свят. Божий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храм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земле, где Его народ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собирается для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поклонения, — это небесные врата для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смирившихся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уверовавших в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Христа. Песнь хвалы и слово Божье, которое несут в мир Его служители, — это Богом избранные средства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для подготовки людей к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высшему служению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Небесной Церкви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.»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. Уайт, «Голос в пении и речи») 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08720"/>
            <a:ext cx="8208912" cy="5213735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«Будем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же помнить,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что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каждом собрании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святых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земле присутствуют ангелы Божьи, слушающие свидетельства, пение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молитвы.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Будем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же помнить, что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нашу хвалу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подхватывает хор ангелов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небе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.»</a:t>
            </a:r>
          </a:p>
          <a:p>
            <a:pPr>
              <a:lnSpc>
                <a:spcPct val="80000"/>
              </a:lnSpc>
            </a:pP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Э. Уайт, «Голос в пении и речи») </a:t>
            </a:r>
          </a:p>
          <a:p>
            <a:pPr>
              <a:lnSpc>
                <a:spcPct val="80000"/>
              </a:lnSpc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879103" y="2852936"/>
            <a:ext cx="5040560" cy="15721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Спаситель</a:t>
            </a:r>
            <a:b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жив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78006" y="4437112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0592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Нам </a:t>
            </a:r>
            <a:r>
              <a:rPr lang="ru-RU" sz="6000" b="1" dirty="0" smtClean="0">
                <a:solidFill>
                  <a:srgbClr val="002060"/>
                </a:solidFill>
              </a:rPr>
              <a:t>Бог послал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Святого </a:t>
            </a:r>
            <a:r>
              <a:rPr lang="ru-RU" sz="6000" b="1" dirty="0" smtClean="0">
                <a:solidFill>
                  <a:srgbClr val="002060"/>
                </a:solidFill>
              </a:rPr>
              <a:t>Сына;</a:t>
            </a:r>
          </a:p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Его </a:t>
            </a:r>
            <a:r>
              <a:rPr lang="ru-RU" sz="6000" b="1" dirty="0" smtClean="0">
                <a:solidFill>
                  <a:srgbClr val="002060"/>
                </a:solidFill>
              </a:rPr>
              <a:t>назвали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Иисус.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8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Он </a:t>
            </a:r>
            <a:r>
              <a:rPr lang="ru-RU" sz="6000" b="1" dirty="0">
                <a:solidFill>
                  <a:srgbClr val="002060"/>
                </a:solidFill>
              </a:rPr>
              <a:t>на Земле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Страдал и умер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 Он воскрес, 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Чтоб нас спасти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От смертных уз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9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Спаситель </a:t>
            </a:r>
            <a:r>
              <a:rPr lang="ru-RU" sz="6000" b="1" dirty="0">
                <a:solidFill>
                  <a:srgbClr val="002060"/>
                </a:solidFill>
              </a:rPr>
              <a:t>жив,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Он нам дарит </a:t>
            </a:r>
            <a:r>
              <a:rPr lang="ru-RU" sz="6000" b="1" dirty="0" smtClean="0">
                <a:solidFill>
                  <a:srgbClr val="002060"/>
                </a:solidFill>
              </a:rPr>
              <a:t>Вечность</a:t>
            </a:r>
            <a:r>
              <a:rPr lang="ru-RU" sz="6000" b="1" dirty="0">
                <a:solidFill>
                  <a:srgbClr val="002060"/>
                </a:solidFill>
              </a:rPr>
              <a:t>!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Спаситель жив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 страх </a:t>
            </a:r>
            <a:r>
              <a:rPr lang="ru-RU" sz="6000" b="1" dirty="0" smtClean="0">
                <a:solidFill>
                  <a:srgbClr val="002060"/>
                </a:solidFill>
              </a:rPr>
              <a:t>исчез.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4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259632" y="1124744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Ищите прежде Царства Божия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правды Его —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Всё остальное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Приложится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вам.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Аллилуйя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Аллилуйя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Я </a:t>
            </a:r>
            <a:r>
              <a:rPr lang="ru-RU" sz="6000" b="1" dirty="0">
                <a:solidFill>
                  <a:srgbClr val="002060"/>
                </a:solidFill>
              </a:rPr>
              <a:t>знаю Он </a:t>
            </a:r>
            <a:r>
              <a:rPr lang="ru-RU" sz="6000" b="1" dirty="0" smtClean="0">
                <a:solidFill>
                  <a:srgbClr val="002060"/>
                </a:solidFill>
              </a:rPr>
              <a:t>–</a:t>
            </a:r>
            <a:endParaRPr lang="ru-RU" sz="6000" b="1" dirty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Мой Искупитель;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Имеет </a:t>
            </a:r>
            <a:r>
              <a:rPr lang="ru-RU" sz="6000" b="1" dirty="0" smtClean="0">
                <a:solidFill>
                  <a:srgbClr val="002060"/>
                </a:solidFill>
              </a:rPr>
              <a:t>смысл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>
                <a:solidFill>
                  <a:srgbClr val="002060"/>
                </a:solidFill>
              </a:rPr>
              <a:t>жизнь моя </a:t>
            </a:r>
            <a:r>
              <a:rPr lang="ru-RU" sz="6000" b="1" dirty="0" smtClean="0">
                <a:solidFill>
                  <a:srgbClr val="002060"/>
                </a:solidFill>
              </a:rPr>
              <a:t>– 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Христос воскрес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Настанет </a:t>
            </a:r>
            <a:r>
              <a:rPr lang="ru-RU" sz="6000" b="1" dirty="0">
                <a:solidFill>
                  <a:srgbClr val="002060"/>
                </a:solidFill>
              </a:rPr>
              <a:t>день –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Придёт Спаситель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Исчезнет зло,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Бог даст </a:t>
            </a:r>
            <a:r>
              <a:rPr lang="ru-RU" sz="6000" b="1" dirty="0" smtClean="0">
                <a:solidFill>
                  <a:srgbClr val="002060"/>
                </a:solidFill>
              </a:rPr>
              <a:t>покой.</a:t>
            </a:r>
          </a:p>
        </p:txBody>
      </p:sp>
    </p:spTree>
    <p:extLst>
      <p:ext uri="{BB962C8B-B14F-4D97-AF65-F5344CB8AC3E}">
        <p14:creationId xmlns="" xmlns:p14="http://schemas.microsoft.com/office/powerpoint/2010/main" val="23759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Иисус Христос –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Наш Победитель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Господь наш жив –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Надежда,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Свет и Путь домой!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97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Спаситель </a:t>
            </a:r>
            <a:r>
              <a:rPr lang="ru-RU" sz="6000" b="1" dirty="0">
                <a:solidFill>
                  <a:srgbClr val="002060"/>
                </a:solidFill>
              </a:rPr>
              <a:t>жив,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Он нам дарит </a:t>
            </a:r>
            <a:r>
              <a:rPr lang="ru-RU" sz="6000" b="1" dirty="0" smtClean="0">
                <a:solidFill>
                  <a:srgbClr val="002060"/>
                </a:solidFill>
              </a:rPr>
              <a:t>Вечность</a:t>
            </a:r>
            <a:r>
              <a:rPr lang="ru-RU" sz="6000" b="1" dirty="0">
                <a:solidFill>
                  <a:srgbClr val="002060"/>
                </a:solidFill>
              </a:rPr>
              <a:t>!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Спаситель жив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 страх </a:t>
            </a:r>
            <a:r>
              <a:rPr lang="ru-RU" sz="6000" b="1" dirty="0" smtClean="0">
                <a:solidFill>
                  <a:srgbClr val="002060"/>
                </a:solidFill>
              </a:rPr>
              <a:t>исчез.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71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Я </a:t>
            </a:r>
            <a:r>
              <a:rPr lang="ru-RU" sz="6000" b="1" dirty="0">
                <a:solidFill>
                  <a:srgbClr val="002060"/>
                </a:solidFill>
              </a:rPr>
              <a:t>знаю Он </a:t>
            </a:r>
            <a:r>
              <a:rPr lang="ru-RU" sz="6000" b="1" dirty="0" smtClean="0">
                <a:solidFill>
                  <a:srgbClr val="002060"/>
                </a:solidFill>
              </a:rPr>
              <a:t>–</a:t>
            </a:r>
            <a:endParaRPr lang="ru-RU" sz="6000" b="1" dirty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Мой Искупитель;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Имеет </a:t>
            </a:r>
            <a:r>
              <a:rPr lang="ru-RU" sz="6000" b="1" dirty="0" smtClean="0">
                <a:solidFill>
                  <a:srgbClr val="002060"/>
                </a:solidFill>
              </a:rPr>
              <a:t>смысл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>
                <a:solidFill>
                  <a:srgbClr val="002060"/>
                </a:solidFill>
              </a:rPr>
              <a:t>жизнь моя </a:t>
            </a:r>
            <a:r>
              <a:rPr lang="ru-RU" sz="6000" b="1" dirty="0" smtClean="0">
                <a:solidFill>
                  <a:srgbClr val="002060"/>
                </a:solidFill>
              </a:rPr>
              <a:t>– 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Христос воскрес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9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836712"/>
            <a:ext cx="82809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Пение как часть религиозного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служения столь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же важно,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и молитва. Поющий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должен 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всем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сердцем прочувствовать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силу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духовного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воздействия гимна,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чтобы суметь передать 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его выразительность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своим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пением.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. Уайт, «Голос в пении и речи»)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25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НА ЦИТАТЫ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739145"/>
            <a:ext cx="828092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«Господь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открыл мне, что когда сердца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очищаются и освящаются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члены церкви в духе обретают Божественную природу, от этой церкви исходит сила, побуждающая петь сердца людей. Верующие 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таком случае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полагаются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не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на музыку, но на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силу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благодать Божью,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дающие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им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полноту радости»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. Уайт, «Голос в пении и речи»)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25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879103" y="2852936"/>
            <a:ext cx="5040560" cy="15721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Великому Богу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78006" y="4437112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50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Великому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Богу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Х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валу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вознесем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Он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Сына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послал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Чтоб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весь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мир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был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пасен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6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Христос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жизнь отдал,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Зло навек победил,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 небесное царство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Нам двери открыл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259632" y="1124744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rgbClr val="800000"/>
                </a:solidFill>
              </a:rPr>
              <a:t>Ищите прежде Царства Божия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rgbClr val="800000"/>
                </a:solidFill>
              </a:rPr>
              <a:t>И правды Его — 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rgbClr val="800000"/>
                </a:solidFill>
              </a:rPr>
              <a:t>Всё остальное </a:t>
            </a:r>
            <a:r>
              <a:rPr lang="ru-RU" sz="6000" b="1" dirty="0" smtClean="0">
                <a:solidFill>
                  <a:srgbClr val="800000"/>
                </a:solidFill>
              </a:rPr>
              <a:t>Приложится </a:t>
            </a:r>
            <a:r>
              <a:rPr lang="ru-RU" sz="6000" b="1" dirty="0">
                <a:solidFill>
                  <a:srgbClr val="800000"/>
                </a:solidFill>
              </a:rPr>
              <a:t>вам.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>
                <a:solidFill>
                  <a:srgbClr val="800000"/>
                </a:solidFill>
              </a:rPr>
              <a:t>Аллилуйя</a:t>
            </a:r>
            <a:r>
              <a:rPr lang="ru-RU" sz="6000" b="1" dirty="0" smtClean="0">
                <a:solidFill>
                  <a:srgbClr val="800000"/>
                </a:solidFill>
              </a:rPr>
              <a:t>!</a:t>
            </a:r>
          </a:p>
          <a:p>
            <a:pPr lvl="0">
              <a:lnSpc>
                <a:spcPct val="70000"/>
              </a:lnSpc>
              <a:defRPr/>
            </a:pPr>
            <a:r>
              <a:rPr lang="ru-RU" sz="6000" b="1" dirty="0" smtClean="0">
                <a:solidFill>
                  <a:srgbClr val="800000"/>
                </a:solidFill>
              </a:rPr>
              <a:t>Аллилуйя</a:t>
            </a:r>
            <a:r>
              <a:rPr lang="ru-RU" sz="6000" b="1" dirty="0">
                <a:solidFill>
                  <a:srgbClr val="800000"/>
                </a:solidFill>
              </a:rPr>
              <a:t>!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Торжествуй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ся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земля!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Людям радость дана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Склонитесь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ред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Богом,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Прославьте Христа!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Велики и чудны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Его все дела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Нас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кровью Своей 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Иисус искупил,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Надежду и веру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Он нам подарил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каждый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Смирившийся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Грешник найдет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Прощенье в Иисусе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в Боге оплот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Торжествуй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ся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земля!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Людям радость дана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4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Склонитесь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ред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Богом,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Прославьте Христа!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Велики и чудны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Его все дела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7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Господь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во Христе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Грешный мир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Оправдал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Великую радость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 Иисусе нам дал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 восторгом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а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встречу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Христу мы идем,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Великую славу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Ему воспоем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6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Торжествуй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ся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земля!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Богу честь и хвала!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Людям радость дана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74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71600" y="134076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Припев: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Склонитесь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ред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Богом, 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Прославьте Христа!</a:t>
            </a:r>
          </a:p>
          <a:p>
            <a:pPr>
              <a:lnSpc>
                <a:spcPct val="8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Велики и чудны</a:t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Его все дела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7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672408" y="2576885"/>
            <a:ext cx="5580112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75000"/>
              </a:lnSpc>
            </a:pPr>
            <a:r>
              <a:rPr lang="ru-RU" sz="4800" dirty="0" smtClean="0">
                <a:solidFill>
                  <a:schemeClr val="bg1"/>
                </a:solidFill>
                <a:latin typeface="Georgia"/>
                <a:cs typeface="Georgia"/>
              </a:rPr>
              <a:t>Кто хочет из </a:t>
            </a:r>
            <a:r>
              <a:rPr lang="ru-RU" sz="4800" dirty="0">
                <a:solidFill>
                  <a:schemeClr val="bg1"/>
                </a:solidFill>
                <a:latin typeface="Georgia"/>
                <a:cs typeface="Georgia"/>
              </a:rPr>
              <a:t>вас </a:t>
            </a:r>
            <a:r>
              <a:rPr lang="ru-RU" sz="4800" dirty="0" smtClean="0">
                <a:solidFill>
                  <a:schemeClr val="bg1"/>
                </a:solidFill>
                <a:latin typeface="Georgia"/>
                <a:cs typeface="Georgia"/>
              </a:rPr>
              <a:t>быть блаженным </a:t>
            </a:r>
            <a:r>
              <a:rPr lang="ru-RU" sz="4800" dirty="0">
                <a:solidFill>
                  <a:schemeClr val="bg1"/>
                </a:solidFill>
                <a:latin typeface="Georgia"/>
                <a:cs typeface="Georgia"/>
              </a:rPr>
              <a:t>всегда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79912" y="4065091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76864" cy="784887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«Ибо нет другого имени под небом, данного человекам, которым надлежало 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бы нам спастись.»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/>
            </a:r>
            <a:b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2800" b="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Деяния 4:12</a:t>
            </a:r>
            <a:endParaRPr lang="ru-RU" sz="2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484783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Кто хочет из вас быть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Блаженным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всегда, 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Тот пусть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Подкрепляется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ловом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Христа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484783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Пусть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дышит </a:t>
            </a:r>
            <a:endParaRPr lang="ru-RU" sz="6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Любовью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Все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сердце его, 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 чтит непрестанно Отца Своего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48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484783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Кто жизнь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вою хочет</a:t>
            </a:r>
            <a:b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Святой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сохранить, </a:t>
            </a:r>
          </a:p>
          <a:p>
            <a:pPr>
              <a:lnSpc>
                <a:spcPct val="70000"/>
              </a:lnSpc>
            </a:pP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Тот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пусть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вое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сердце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60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зла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оградит</a:t>
            </a:r>
            <a:endParaRPr lang="en-US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484783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чаще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приходит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мольбе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К</a:t>
            </a:r>
            <a:r>
              <a:rPr lang="en-US" sz="6000" b="1" dirty="0" err="1" smtClean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en-US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000" b="1" dirty="0" err="1">
                <a:solidFill>
                  <a:schemeClr val="tx2">
                    <a:lumMod val="50000"/>
                  </a:schemeClr>
                </a:solidFill>
              </a:rPr>
              <a:t>Христу</a:t>
            </a:r>
            <a:r>
              <a:rPr lang="en-US" sz="6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Забыв свое 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горе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всю суету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9723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428</Words>
  <Application>Microsoft Office PowerPoint</Application>
  <PresentationFormat>Экран (4:3)</PresentationFormat>
  <Paragraphs>176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«Ибо нет другого имени под небом, данного человекам, которым надлежало  бы нам спастись.»  Деяния 4:12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Julia Lisovaya</cp:lastModifiedBy>
  <cp:revision>39</cp:revision>
  <dcterms:created xsi:type="dcterms:W3CDTF">2016-09-02T12:17:38Z</dcterms:created>
  <dcterms:modified xsi:type="dcterms:W3CDTF">2016-09-15T15:27:31Z</dcterms:modified>
</cp:coreProperties>
</file>