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32" r:id="rId4"/>
    <p:sldId id="387" r:id="rId5"/>
    <p:sldId id="384" r:id="rId6"/>
    <p:sldId id="388" r:id="rId7"/>
    <p:sldId id="385" r:id="rId8"/>
    <p:sldId id="386" r:id="rId9"/>
    <p:sldId id="261" r:id="rId10"/>
    <p:sldId id="335" r:id="rId11"/>
    <p:sldId id="394" r:id="rId12"/>
    <p:sldId id="389" r:id="rId13"/>
    <p:sldId id="395" r:id="rId14"/>
    <p:sldId id="390" r:id="rId15"/>
    <p:sldId id="396" r:id="rId16"/>
    <p:sldId id="391" r:id="rId17"/>
    <p:sldId id="397" r:id="rId18"/>
    <p:sldId id="392" r:id="rId19"/>
    <p:sldId id="393" r:id="rId20"/>
    <p:sldId id="338" r:id="rId21"/>
    <p:sldId id="339" r:id="rId22"/>
    <p:sldId id="401" r:id="rId23"/>
    <p:sldId id="398" r:id="rId24"/>
    <p:sldId id="402" r:id="rId25"/>
    <p:sldId id="399" r:id="rId26"/>
    <p:sldId id="400" r:id="rId27"/>
    <p:sldId id="282" r:id="rId28"/>
    <p:sldId id="283" r:id="rId29"/>
    <p:sldId id="404" r:id="rId30"/>
    <p:sldId id="405" r:id="rId31"/>
    <p:sldId id="286" r:id="rId32"/>
    <p:sldId id="383" r:id="rId33"/>
    <p:sldId id="410" r:id="rId34"/>
    <p:sldId id="406" r:id="rId35"/>
    <p:sldId id="411" r:id="rId36"/>
    <p:sldId id="407" r:id="rId37"/>
    <p:sldId id="412" r:id="rId38"/>
    <p:sldId id="408" r:id="rId39"/>
    <p:sldId id="409" r:id="rId40"/>
    <p:sldId id="290" r:id="rId41"/>
    <p:sldId id="291" r:id="rId42"/>
  </p:sldIdLst>
  <p:sldSz cx="13003213" cy="975201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520501"/>
    <a:srgbClr val="8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75"/>
  </p:normalViewPr>
  <p:slideViewPr>
    <p:cSldViewPr>
      <p:cViewPr>
        <p:scale>
          <a:sx n="50" d="100"/>
          <a:sy n="50" d="100"/>
        </p:scale>
        <p:origin x="-3072" y="-8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8B7EFB0F-1BAF-3349-884E-49143D7459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443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3FFE482-DB31-4D49-9542-ADA68448F947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551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57F183DF-2F2B-9544-82CA-1654C15DA1D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19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0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208D8201-974D-614B-B6D1-100836C5C3E4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46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25A6326-ED22-AC41-BFFF-AF02B88D47C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83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B8C4835-40E7-7F4A-9957-187D0ACBB1C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16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1556F604-48A3-0441-B7E1-8C7291927BED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090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47785800-485E-EF49-96F0-82029601AF58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83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29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72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9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855A738C-9F60-4B42-A7FB-1B3FF1216CE9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726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84D329-A25F-D64F-855F-9DE2CA0D7C65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2447925"/>
            <a:ext cx="1588" cy="121967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439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33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50CAAF61-588C-674C-9A3A-BDB39AC37D21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39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5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9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9E194EEA-4B7A-7A40-B1ED-8949744D63E3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40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2434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CD79BF9-7033-DD4C-8F68-0CFD43A184B6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41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79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buFont typeface="Times New Roman" charset="0"/>
              <a:buNone/>
            </a:pPr>
            <a:fld id="{6B9E8339-09BB-944B-BCAB-58CAE12BD102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Arial" charset="0"/>
              </a:rPr>
              <a:pPr eaLnBrk="1">
                <a:buFont typeface="Times New Roman" charset="0"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Arial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/>
            <a:fld id="{D25AE73A-9899-3E41-95E5-1DFF29B7E76C}" type="slidenum">
              <a:rPr lang="ru-RU" altLang="ru-RU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eaLnBrk="1"/>
              <a:t>9</a:t>
            </a:fld>
            <a:endParaRPr lang="ru-RU" altLang="ru-RU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 altLang="ru-RU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42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056A4-EE0A-4642-A0D0-38303B53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931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F02C-4E0F-8740-994C-80BCD3B5C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39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6575" y="388938"/>
            <a:ext cx="2924175" cy="8328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3300" cy="8328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BA438-A37F-3B45-B5AC-B8899994D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22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0760-65CE-5248-BA2D-9A1E04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6354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D77F4-6A10-5646-B7C9-A3C99D853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06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3737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65977-06E4-D345-AB48-9CC0C37C9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987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41FBF-CADE-4942-9E09-F20F8B1EE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617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C642-2E89-4E42-90E0-D0C3E508A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44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0FCCE-1C8D-A341-BD0E-A452D2D18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888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FB3DE-4564-EB4D-97FF-08921D9F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301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E8166-28FB-8449-B290-85D45A6E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93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6311900" y="9251950"/>
            <a:ext cx="365125" cy="377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ea typeface="Heiti-간체" charset="-122"/>
                <a:cs typeface="Heiti-간체" charset="-122"/>
              </a:defRPr>
            </a:lvl1pPr>
          </a:lstStyle>
          <a:p>
            <a:fld id="{2C985F68-C2E1-C746-813C-06E6D0A0116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98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98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Helvetica Light" charset="0"/>
          <a:ea typeface="Helvetica Light" charset="0"/>
          <a:cs typeface="Helvetica Light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Великий </a:t>
            </a:r>
            <a:r>
              <a:rPr lang="ru-RU" sz="6000" b="1" dirty="0" smtClean="0">
                <a:solidFill>
                  <a:srgbClr val="002060"/>
                </a:solidFill>
              </a:rPr>
              <a:t>врач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уши </a:t>
            </a:r>
            <a:r>
              <a:rPr lang="ru-RU" sz="6000" b="1" dirty="0" smtClean="0">
                <a:solidFill>
                  <a:srgbClr val="002060"/>
                </a:solidFill>
              </a:rPr>
              <a:t>моей,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Великий Исцелитель,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Явился с </a:t>
            </a:r>
            <a:r>
              <a:rPr lang="ru-RU" sz="6000" b="1" dirty="0" smtClean="0">
                <a:solidFill>
                  <a:srgbClr val="002060"/>
                </a:solidFill>
              </a:rPr>
              <a:t>неба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мир скорбей,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Господь,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Мой Избавитель</a:t>
            </a:r>
            <a:r>
              <a:rPr lang="ru-RU" sz="6000" b="1" dirty="0" smtClean="0">
                <a:solidFill>
                  <a:srgbClr val="002060"/>
                </a:solidFill>
              </a:rPr>
              <a:t>.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</a:p>
          <a:p>
            <a:endParaRPr lang="ru-RU" sz="2000" b="1" u="sng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Честь и славу вознесём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Перед Спасителем Христом,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Он великий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Врач </a:t>
            </a:r>
            <a:r>
              <a:rPr lang="ru-RU" sz="6000" b="1" dirty="0" smtClean="0">
                <a:solidFill>
                  <a:srgbClr val="002060"/>
                </a:solidFill>
              </a:rPr>
              <a:t>один,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Наш Господь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Спаситель.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Мои Он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Р</a:t>
            </a:r>
            <a:r>
              <a:rPr lang="ru-RU" sz="6000" b="1" dirty="0" smtClean="0">
                <a:solidFill>
                  <a:srgbClr val="002060"/>
                </a:solidFill>
              </a:rPr>
              <a:t>аны </a:t>
            </a:r>
            <a:r>
              <a:rPr lang="ru-RU" sz="6000" b="1" dirty="0" smtClean="0">
                <a:solidFill>
                  <a:srgbClr val="002060"/>
                </a:solidFill>
              </a:rPr>
              <a:t>исцелил,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Возлив </a:t>
            </a:r>
            <a:r>
              <a:rPr lang="ru-RU" sz="6000" b="1" dirty="0" smtClean="0">
                <a:solidFill>
                  <a:srgbClr val="002060"/>
                </a:solidFill>
              </a:rPr>
              <a:t>елей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вященный</a:t>
            </a:r>
            <a:r>
              <a:rPr lang="ru-RU" sz="6000" b="1" dirty="0" smtClean="0">
                <a:solidFill>
                  <a:srgbClr val="002060"/>
                </a:solidFill>
              </a:rPr>
              <a:t>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 на </a:t>
            </a:r>
            <a:r>
              <a:rPr lang="ru-RU" sz="6000" b="1" dirty="0" smtClean="0">
                <a:solidFill>
                  <a:srgbClr val="002060"/>
                </a:solidFill>
              </a:rPr>
              <a:t>одре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Б</a:t>
            </a:r>
            <a:r>
              <a:rPr lang="ru-RU" sz="6000" b="1" dirty="0" smtClean="0">
                <a:solidFill>
                  <a:srgbClr val="002060"/>
                </a:solidFill>
              </a:rPr>
              <a:t>олезни </a:t>
            </a:r>
            <a:r>
              <a:rPr lang="ru-RU" sz="6000" b="1" dirty="0" smtClean="0">
                <a:solidFill>
                  <a:srgbClr val="002060"/>
                </a:solidFill>
              </a:rPr>
              <a:t>был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Со мною неизменно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</a:p>
          <a:p>
            <a:endParaRPr lang="ru-RU" sz="2000" b="1" u="sng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Честь и славу вознесём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Перед Спасителем Христом,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Он великий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Врач </a:t>
            </a:r>
            <a:r>
              <a:rPr lang="ru-RU" sz="6000" b="1" dirty="0" smtClean="0">
                <a:solidFill>
                  <a:srgbClr val="002060"/>
                </a:solidFill>
              </a:rPr>
              <a:t>один,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Наш Господь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Спаситель.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Мой </a:t>
            </a:r>
            <a:r>
              <a:rPr lang="ru-RU" sz="6000" b="1" dirty="0" smtClean="0">
                <a:solidFill>
                  <a:srgbClr val="002060"/>
                </a:solidFill>
              </a:rPr>
              <a:t>тяжкий </a:t>
            </a:r>
            <a:r>
              <a:rPr lang="ru-RU" sz="6000" b="1" dirty="0" smtClean="0">
                <a:solidFill>
                  <a:srgbClr val="002060"/>
                </a:solidFill>
              </a:rPr>
              <a:t>грех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 smtClean="0">
                <a:solidFill>
                  <a:srgbClr val="002060"/>
                </a:solidFill>
              </a:rPr>
              <a:t>мне простил,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Послал мне утешенье;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 на </a:t>
            </a:r>
            <a:r>
              <a:rPr lang="ru-RU" sz="6000" b="1" dirty="0" smtClean="0">
                <a:solidFill>
                  <a:srgbClr val="002060"/>
                </a:solidFill>
              </a:rPr>
              <a:t>земле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сем </a:t>
            </a:r>
            <a:r>
              <a:rPr lang="ru-RU" sz="6000" b="1" dirty="0" smtClean="0">
                <a:solidFill>
                  <a:srgbClr val="002060"/>
                </a:solidFill>
              </a:rPr>
              <a:t>возвестил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Тот </a:t>
            </a:r>
            <a:r>
              <a:rPr lang="ru-RU" sz="6000" b="1" dirty="0" smtClean="0">
                <a:solidFill>
                  <a:srgbClr val="002060"/>
                </a:solidFill>
              </a:rPr>
              <a:t>чудный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П</a:t>
            </a:r>
            <a:r>
              <a:rPr lang="ru-RU" sz="6000" b="1" dirty="0" smtClean="0">
                <a:solidFill>
                  <a:srgbClr val="002060"/>
                </a:solidFill>
              </a:rPr>
              <a:t>уть </a:t>
            </a:r>
            <a:r>
              <a:rPr lang="ru-RU" sz="6000" b="1" dirty="0" smtClean="0">
                <a:solidFill>
                  <a:srgbClr val="002060"/>
                </a:solidFill>
              </a:rPr>
              <a:t>спасенья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</a:p>
          <a:p>
            <a:endParaRPr lang="ru-RU" sz="2000" b="1" u="sng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Честь и славу вознесём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Перед Спасителем Христом,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Он великий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Врач </a:t>
            </a:r>
            <a:r>
              <a:rPr lang="ru-RU" sz="6000" b="1" dirty="0" smtClean="0">
                <a:solidFill>
                  <a:srgbClr val="002060"/>
                </a:solidFill>
              </a:rPr>
              <a:t>один,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Наш Господь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Спаситель.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Когда </a:t>
            </a:r>
            <a:r>
              <a:rPr lang="ru-RU" sz="6000" b="1" dirty="0" smtClean="0">
                <a:solidFill>
                  <a:srgbClr val="002060"/>
                </a:solidFill>
              </a:rPr>
              <a:t>во </a:t>
            </a:r>
            <a:r>
              <a:rPr lang="ru-RU" sz="6000" b="1" dirty="0" smtClean="0">
                <a:solidFill>
                  <a:srgbClr val="002060"/>
                </a:solidFill>
              </a:rPr>
              <a:t>мне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ет </a:t>
            </a:r>
            <a:r>
              <a:rPr lang="ru-RU" sz="6000" b="1" dirty="0" smtClean="0">
                <a:solidFill>
                  <a:srgbClr val="002060"/>
                </a:solidFill>
              </a:rPr>
              <a:t>больше сил,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подкрепляет словом;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Меня от </a:t>
            </a:r>
            <a:r>
              <a:rPr lang="ru-RU" sz="6000" b="1" dirty="0" smtClean="0">
                <a:solidFill>
                  <a:srgbClr val="002060"/>
                </a:solidFill>
              </a:rPr>
              <a:t>смерти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Воскресил</a:t>
            </a:r>
            <a:r>
              <a:rPr lang="ru-RU" sz="6000" b="1" dirty="0" smtClean="0">
                <a:solidFill>
                  <a:srgbClr val="002060"/>
                </a:solidFill>
              </a:rPr>
              <a:t>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И жизнь дарует снова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</a:p>
          <a:p>
            <a:endParaRPr lang="ru-RU" sz="2000" b="1" u="sng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Честь и славу вознесём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Перед Спасителем Христом,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Он великий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Врач </a:t>
            </a:r>
            <a:r>
              <a:rPr lang="ru-RU" sz="6000" b="1" dirty="0" smtClean="0">
                <a:solidFill>
                  <a:srgbClr val="002060"/>
                </a:solidFill>
              </a:rPr>
              <a:t>один,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Наш Господь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Спаситель.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Он верный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Друг </a:t>
            </a:r>
            <a:r>
              <a:rPr lang="ru-RU" sz="6000" b="1" dirty="0" smtClean="0">
                <a:solidFill>
                  <a:srgbClr val="002060"/>
                </a:solidFill>
              </a:rPr>
              <a:t>избранных чад,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Единый утешитель.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Как </a:t>
            </a:r>
            <a:r>
              <a:rPr lang="ru-RU" sz="6000" b="1" dirty="0" smtClean="0">
                <a:solidFill>
                  <a:srgbClr val="002060"/>
                </a:solidFill>
              </a:rPr>
              <a:t>радостно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ля </a:t>
            </a:r>
            <a:r>
              <a:rPr lang="ru-RU" sz="6000" b="1" dirty="0" smtClean="0">
                <a:solidFill>
                  <a:srgbClr val="002060"/>
                </a:solidFill>
              </a:rPr>
              <a:t>нас звучат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Слова: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			Он </a:t>
            </a:r>
            <a:r>
              <a:rPr lang="ru-RU" sz="6000" b="1" dirty="0" smtClean="0">
                <a:solidFill>
                  <a:srgbClr val="002060"/>
                </a:solidFill>
              </a:rPr>
              <a:t>– Исцелитель!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4638" cy="97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389038" y="1277987"/>
            <a:ext cx="10871200" cy="691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Припев:</a:t>
            </a:r>
          </a:p>
          <a:p>
            <a:endParaRPr lang="ru-RU" sz="2000" b="1" u="sng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Честь и славу вознесём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Перед Спасителем Христом,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Он великий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Врач </a:t>
            </a:r>
            <a:r>
              <a:rPr lang="ru-RU" sz="6000" b="1" dirty="0" smtClean="0">
                <a:solidFill>
                  <a:srgbClr val="002060"/>
                </a:solidFill>
              </a:rPr>
              <a:t>один, 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Наш Господь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Спаситель.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989438" y="7934895"/>
            <a:ext cx="6481837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dirty="0" smtClean="0">
                <a:solidFill>
                  <a:srgbClr val="8A0000"/>
                </a:solidFill>
                <a:ea typeface="Geneva" charset="0"/>
                <a:cs typeface="Geneva" charset="0"/>
              </a:rPr>
              <a:t>50 (ПС)</a:t>
            </a:r>
            <a:endParaRPr lang="ru-RU" altLang="ru-RU" sz="4800" b="1" i="1" u="sng" dirty="0">
              <a:solidFill>
                <a:srgbClr val="8A0000"/>
              </a:solidFill>
              <a:ea typeface="Geneva" charset="0"/>
              <a:cs typeface="Geneva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4917430" y="5299865"/>
            <a:ext cx="7849245" cy="25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ru-RU" altLang="ru-RU" sz="66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Однажды</a:t>
            </a:r>
            <a:br>
              <a:rPr lang="ru-RU" altLang="ru-RU" sz="66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</a:br>
            <a:r>
              <a:rPr lang="ru-RU" altLang="ru-RU" sz="6600" b="1" dirty="0" smtClean="0">
                <a:solidFill>
                  <a:srgbClr val="8A0000"/>
                </a:solidFill>
                <a:ea typeface="Arial" charset="0"/>
                <a:cs typeface="Arial" charset="0"/>
              </a:rPr>
              <a:t>пришёл ко Христу </a:t>
            </a:r>
            <a:r>
              <a:rPr lang="ru-RU" altLang="ru-RU" sz="6600" b="1" dirty="0" err="1" smtClean="0">
                <a:solidFill>
                  <a:srgbClr val="8A0000"/>
                </a:solidFill>
                <a:ea typeface="Arial" charset="0"/>
                <a:cs typeface="Arial" charset="0"/>
              </a:rPr>
              <a:t>Никодим</a:t>
            </a:r>
            <a:endParaRPr lang="ru-RU" altLang="ru-RU" sz="6600" b="1" dirty="0">
              <a:solidFill>
                <a:srgbClr val="7E0021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297">
            <a:off x="1746350" y="4587570"/>
            <a:ext cx="2127455" cy="3573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541166" y="5092030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133454" y="4948014"/>
            <a:ext cx="7776864" cy="18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r>
              <a:rPr lang="ru-RU" sz="6000" b="1" dirty="0" smtClean="0">
                <a:solidFill>
                  <a:srgbClr val="520501"/>
                </a:solidFill>
              </a:rPr>
              <a:t>Брат, </a:t>
            </a:r>
            <a:r>
              <a:rPr lang="ru-RU" sz="6000" b="1" dirty="0" smtClean="0">
                <a:solidFill>
                  <a:srgbClr val="520501"/>
                </a:solidFill>
              </a:rPr>
              <a:t>напомни</a:t>
            </a:r>
          </a:p>
          <a:p>
            <a:r>
              <a:rPr lang="ru-RU" sz="6000" b="1" dirty="0" smtClean="0">
                <a:solidFill>
                  <a:srgbClr val="520501"/>
                </a:solidFill>
              </a:rPr>
              <a:t>мне опять… </a:t>
            </a:r>
            <a:endParaRPr lang="ru-RU" sz="6000" b="1" dirty="0" smtClean="0">
              <a:solidFill>
                <a:srgbClr val="520501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5277470" y="6748214"/>
            <a:ext cx="5747583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7E0021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</a:rPr>
              <a:t>62</a:t>
            </a:r>
            <a:endParaRPr lang="ru-RU" altLang="ru-RU" sz="4800" b="1" i="1" u="sng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203598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Брат, напомни мне опять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Звуки слов любви,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Чтоб я сердцем мог понять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Звуки слов любви.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Песнь любви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Польётся </a:t>
            </a:r>
            <a:r>
              <a:rPr lang="ru-RU" sz="6000" b="1" dirty="0" smtClean="0">
                <a:solidFill>
                  <a:srgbClr val="002060"/>
                </a:solidFill>
              </a:rPr>
              <a:t>— 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		К </a:t>
            </a:r>
            <a:r>
              <a:rPr lang="ru-RU" sz="6000" b="1" dirty="0" smtClean="0">
                <a:solidFill>
                  <a:srgbClr val="002060"/>
                </a:solidFill>
              </a:rPr>
              <a:t>небу вознесётся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843558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</a:t>
            </a:r>
            <a:r>
              <a:rPr lang="ru-RU" sz="4400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Христа,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	 Славьте </a:t>
            </a:r>
            <a:r>
              <a:rPr lang="ru-RU" sz="6000" b="1" dirty="0" smtClean="0">
                <a:solidFill>
                  <a:srgbClr val="002060"/>
                </a:solidFill>
              </a:rPr>
              <a:t>Христа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любовь Христа!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Христа,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Славьте Христа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		 Славьте </a:t>
            </a:r>
            <a:r>
              <a:rPr lang="ru-RU" sz="6000" b="1" dirty="0" smtClean="0">
                <a:solidFill>
                  <a:srgbClr val="002060"/>
                </a:solidFill>
              </a:rPr>
              <a:t>любовь Христа!</a:t>
            </a:r>
          </a:p>
          <a:p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131590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Сам Спаситель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</a:rPr>
              <a:t>мир принёс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Звуки слов любви.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Он дарует </a:t>
            </a:r>
            <a:r>
              <a:rPr lang="ru-RU" sz="6000" b="1" dirty="0" smtClean="0">
                <a:solidFill>
                  <a:srgbClr val="002060"/>
                </a:solidFill>
              </a:rPr>
              <a:t>нам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редь </a:t>
            </a:r>
            <a:r>
              <a:rPr lang="ru-RU" sz="6000" b="1" dirty="0" smtClean="0">
                <a:solidFill>
                  <a:srgbClr val="002060"/>
                </a:solidFill>
              </a:rPr>
              <a:t>грёз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Звуки слов любви.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Песнь </a:t>
            </a:r>
            <a:r>
              <a:rPr lang="ru-RU" sz="6000" b="1" dirty="0" smtClean="0">
                <a:solidFill>
                  <a:srgbClr val="002060"/>
                </a:solidFill>
              </a:rPr>
              <a:t>любви вещает: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Грешных </a:t>
            </a:r>
            <a:r>
              <a:rPr lang="ru-RU" sz="6000" b="1" dirty="0" smtClean="0">
                <a:solidFill>
                  <a:srgbClr val="002060"/>
                </a:solidFill>
              </a:rPr>
              <a:t>Бог прощает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843558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</a:t>
            </a:r>
            <a:r>
              <a:rPr lang="ru-RU" sz="4400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Христа,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	 Славьте </a:t>
            </a:r>
            <a:r>
              <a:rPr lang="ru-RU" sz="6000" b="1" dirty="0" smtClean="0">
                <a:solidFill>
                  <a:srgbClr val="002060"/>
                </a:solidFill>
              </a:rPr>
              <a:t>Христа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любовь Христа!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Христа,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Славьте Христа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		 Славьте </a:t>
            </a:r>
            <a:r>
              <a:rPr lang="ru-RU" sz="6000" b="1" dirty="0" smtClean="0">
                <a:solidFill>
                  <a:srgbClr val="002060"/>
                </a:solidFill>
              </a:rPr>
              <a:t>любовь Христа!</a:t>
            </a:r>
          </a:p>
          <a:p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1574403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Дышат </a:t>
            </a:r>
            <a:r>
              <a:rPr lang="ru-RU" sz="6000" b="1" dirty="0" smtClean="0">
                <a:solidFill>
                  <a:srgbClr val="002060"/>
                </a:solidFill>
              </a:rPr>
              <a:t>радостью святой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Звуки слов любви.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Слух пленяют красотой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Звуки слов любви.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Песнь </a:t>
            </a:r>
            <a:r>
              <a:rPr lang="ru-RU" sz="6000" b="1" dirty="0" smtClean="0">
                <a:solidFill>
                  <a:srgbClr val="002060"/>
                </a:solidFill>
              </a:rPr>
              <a:t>любви Христовой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Будит </a:t>
            </a:r>
            <a:r>
              <a:rPr lang="ru-RU" sz="6000" b="1" dirty="0" smtClean="0">
                <a:solidFill>
                  <a:srgbClr val="002060"/>
                </a:solidFill>
              </a:rPr>
              <a:t>к жизни новой.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976225" cy="9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318021" y="843558"/>
            <a:ext cx="10944225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</a:t>
            </a:r>
            <a:r>
              <a:rPr lang="ru-RU" sz="4400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Христа,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</a:t>
            </a:r>
            <a:r>
              <a:rPr lang="ru-RU" sz="6000" b="1" dirty="0" smtClean="0">
                <a:solidFill>
                  <a:srgbClr val="002060"/>
                </a:solidFill>
              </a:rPr>
              <a:t>	 Славьте </a:t>
            </a:r>
            <a:r>
              <a:rPr lang="ru-RU" sz="6000" b="1" dirty="0" smtClean="0">
                <a:solidFill>
                  <a:srgbClr val="002060"/>
                </a:solidFill>
              </a:rPr>
              <a:t>Христа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любовь Христа!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Славьте Христа,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Славьте Христа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		 Славьте </a:t>
            </a:r>
            <a:r>
              <a:rPr lang="ru-RU" sz="6000" b="1" dirty="0" smtClean="0">
                <a:solidFill>
                  <a:srgbClr val="002060"/>
                </a:solidFill>
              </a:rPr>
              <a:t>любовь Христа!</a:t>
            </a:r>
          </a:p>
          <a:p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3003213" cy="98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610907" y="3021607"/>
            <a:ext cx="7707123" cy="199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sz="8800" b="1" dirty="0" smtClean="0">
                <a:solidFill>
                  <a:srgbClr val="8A0000"/>
                </a:solidFill>
              </a:rPr>
              <a:t>«</a:t>
            </a:r>
            <a:r>
              <a:rPr lang="ru-RU" sz="8800" b="1" dirty="0" smtClean="0">
                <a:solidFill>
                  <a:srgbClr val="8A0000"/>
                </a:solidFill>
              </a:rPr>
              <a:t>Доверенное</a:t>
            </a:r>
            <a:br>
              <a:rPr lang="ru-RU" sz="8800" b="1" dirty="0" smtClean="0">
                <a:solidFill>
                  <a:srgbClr val="8A0000"/>
                </a:solidFill>
              </a:rPr>
            </a:br>
            <a:r>
              <a:rPr lang="ru-RU" sz="8800" b="1" dirty="0" smtClean="0">
                <a:solidFill>
                  <a:srgbClr val="8A0000"/>
                </a:solidFill>
              </a:rPr>
              <a:t>управление</a:t>
            </a:r>
            <a:r>
              <a:rPr lang="ru-RU" sz="8800" b="1" dirty="0" smtClean="0">
                <a:solidFill>
                  <a:srgbClr val="8A0000"/>
                </a:solidFill>
              </a:rPr>
              <a:t>»</a:t>
            </a:r>
            <a:endParaRPr lang="ru-RU" altLang="ru-RU" sz="8800" b="1" dirty="0">
              <a:solidFill>
                <a:srgbClr val="8A0000"/>
              </a:solidFill>
              <a:latin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411510"/>
            <a:ext cx="12169775" cy="1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21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Доверенное управление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1995686"/>
            <a:ext cx="1238408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2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Мы — управители Божьи. Он доверил нам </a:t>
            </a:r>
            <a:r>
              <a:rPr lang="ru-RU" sz="5400" dirty="0" smtClean="0">
                <a:solidFill>
                  <a:srgbClr val="520501"/>
                </a:solidFill>
              </a:rPr>
              <a:t>мудро распоряжаться временем, возможностями</a:t>
            </a:r>
            <a:r>
              <a:rPr lang="ru-RU" sz="5400" dirty="0" smtClean="0">
                <a:solidFill>
                  <a:srgbClr val="520501"/>
                </a:solidFill>
              </a:rPr>
              <a:t>, </a:t>
            </a:r>
            <a:r>
              <a:rPr lang="ru-RU" sz="5400" dirty="0" smtClean="0">
                <a:solidFill>
                  <a:srgbClr val="520501"/>
                </a:solidFill>
              </a:rPr>
              <a:t>способностями, имуществом, дарами земли.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Мы </a:t>
            </a:r>
            <a:r>
              <a:rPr lang="ru-RU" sz="5400" dirty="0" smtClean="0">
                <a:solidFill>
                  <a:srgbClr val="520501"/>
                </a:solidFill>
              </a:rPr>
              <a:t>ответственны перед </a:t>
            </a:r>
            <a:r>
              <a:rPr lang="ru-RU" sz="5400" dirty="0" smtClean="0">
                <a:solidFill>
                  <a:srgbClr val="520501"/>
                </a:solidFill>
              </a:rPr>
              <a:t>Ним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за </a:t>
            </a:r>
            <a:r>
              <a:rPr lang="ru-RU" sz="5400" dirty="0" smtClean="0">
                <a:solidFill>
                  <a:srgbClr val="520501"/>
                </a:solidFill>
              </a:rPr>
              <a:t>правильное </a:t>
            </a:r>
            <a:r>
              <a:rPr lang="ru-RU" sz="5400" dirty="0" smtClean="0">
                <a:solidFill>
                  <a:srgbClr val="520501"/>
                </a:solidFill>
              </a:rPr>
              <a:t>использование этих </a:t>
            </a:r>
            <a:r>
              <a:rPr lang="ru-RU" sz="5400" dirty="0" smtClean="0">
                <a:solidFill>
                  <a:srgbClr val="520501"/>
                </a:solidFill>
              </a:rPr>
              <a:t>даров. Наше признание Бога Владыкой всего мы </a:t>
            </a:r>
            <a:r>
              <a:rPr lang="ru-RU" sz="5400" dirty="0" smtClean="0">
                <a:solidFill>
                  <a:srgbClr val="520501"/>
                </a:solidFill>
              </a:rPr>
              <a:t>выражаем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в </a:t>
            </a:r>
            <a:r>
              <a:rPr lang="ru-RU" sz="5400" dirty="0" smtClean="0">
                <a:solidFill>
                  <a:srgbClr val="520501"/>
                </a:solidFill>
              </a:rPr>
              <a:t>верном служении </a:t>
            </a:r>
            <a:r>
              <a:rPr lang="ru-RU" sz="5400" dirty="0" smtClean="0">
                <a:solidFill>
                  <a:srgbClr val="520501"/>
                </a:solidFill>
              </a:rPr>
              <a:t>Ему и ближним,  </a:t>
            </a:r>
            <a:r>
              <a:rPr lang="ru-RU" sz="5400" dirty="0" smtClean="0">
                <a:solidFill>
                  <a:srgbClr val="520501"/>
                </a:solidFill>
              </a:rPr>
              <a:t>также в добровольном возвращении десятины и пожертвований для возвещения </a:t>
            </a:r>
            <a:r>
              <a:rPr lang="ru-RU" sz="5400" dirty="0" smtClean="0">
                <a:solidFill>
                  <a:srgbClr val="520501"/>
                </a:solidFill>
              </a:rPr>
              <a:t>Евангелия.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915566"/>
            <a:ext cx="10871200" cy="76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Однажды </a:t>
            </a:r>
            <a:r>
              <a:rPr lang="ru-RU" sz="6600" b="1" dirty="0" smtClean="0">
                <a:solidFill>
                  <a:srgbClr val="002060"/>
                </a:solidFill>
              </a:rPr>
              <a:t>пришёл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r>
              <a:rPr lang="ru-RU" sz="6600" b="1" dirty="0" smtClean="0">
                <a:solidFill>
                  <a:srgbClr val="002060"/>
                </a:solidFill>
              </a:rPr>
              <a:t>о </a:t>
            </a:r>
            <a:r>
              <a:rPr lang="ru-RU" sz="6600" b="1" dirty="0" smtClean="0">
                <a:solidFill>
                  <a:srgbClr val="002060"/>
                </a:solidFill>
              </a:rPr>
              <a:t>Христу </a:t>
            </a:r>
            <a:r>
              <a:rPr lang="ru-RU" sz="6600" b="1" dirty="0" err="1" smtClean="0">
                <a:solidFill>
                  <a:srgbClr val="002060"/>
                </a:solidFill>
              </a:rPr>
              <a:t>Никодим</a:t>
            </a:r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 стал о спасенье </a:t>
            </a:r>
            <a:r>
              <a:rPr lang="ru-RU" sz="6600" b="1" dirty="0" smtClean="0">
                <a:solidFill>
                  <a:srgbClr val="002060"/>
                </a:solidFill>
              </a:rPr>
              <a:t>Беседовать </a:t>
            </a:r>
            <a:r>
              <a:rPr lang="ru-RU" sz="6600" b="1" dirty="0" smtClean="0">
                <a:solidFill>
                  <a:srgbClr val="002060"/>
                </a:solidFill>
              </a:rPr>
              <a:t>с Ним,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 Он </a:t>
            </a:r>
            <a:r>
              <a:rPr lang="ru-RU" sz="6600" b="1" dirty="0" err="1" smtClean="0">
                <a:solidFill>
                  <a:srgbClr val="002060"/>
                </a:solidFill>
              </a:rPr>
              <a:t>Никодиму</a:t>
            </a:r>
            <a:endParaRPr lang="ru-RU" sz="66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премудростью рёк: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          «</a:t>
            </a:r>
            <a:r>
              <a:rPr lang="ru-RU" sz="6600" b="1" dirty="0" smtClean="0">
                <a:solidFill>
                  <a:srgbClr val="002060"/>
                </a:solidFill>
              </a:rPr>
              <a:t>Да будет от </a:t>
            </a:r>
            <a:r>
              <a:rPr lang="ru-RU" sz="6600" b="1" dirty="0" smtClean="0">
                <a:solidFill>
                  <a:srgbClr val="002060"/>
                </a:solidFill>
              </a:rPr>
              <a:t>Духа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            Рожден </a:t>
            </a:r>
            <a:r>
              <a:rPr lang="ru-RU" sz="6600" b="1" dirty="0" smtClean="0">
                <a:solidFill>
                  <a:srgbClr val="002060"/>
                </a:solidFill>
              </a:rPr>
              <a:t>человек</a:t>
            </a:r>
            <a:r>
              <a:rPr lang="ru-RU" sz="6600" b="1" dirty="0" smtClean="0">
                <a:solidFill>
                  <a:srgbClr val="002060"/>
                </a:solidFill>
              </a:rPr>
              <a:t>!»</a:t>
            </a:r>
            <a:endParaRPr lang="ru-RU" sz="6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411510"/>
            <a:ext cx="12169775" cy="1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6000" b="1" dirty="0">
                <a:solidFill>
                  <a:srgbClr val="000000"/>
                </a:solidFill>
              </a:rPr>
              <a:t>Доктрина </a:t>
            </a:r>
            <a:r>
              <a:rPr lang="ru-RU" altLang="ru-RU" sz="6000" b="1" dirty="0" smtClean="0">
                <a:solidFill>
                  <a:srgbClr val="000000"/>
                </a:solidFill>
              </a:rPr>
              <a:t>21</a:t>
            </a:r>
            <a:endParaRPr lang="ru-RU" altLang="ru-RU" sz="6000" b="1" dirty="0">
              <a:solidFill>
                <a:srgbClr val="000000"/>
              </a:solidFill>
            </a:endParaRPr>
          </a:p>
          <a:p>
            <a:pPr algn="ctr" eaLnBrk="1">
              <a:lnSpc>
                <a:spcPct val="70000"/>
              </a:lnSpc>
              <a:buClrTx/>
              <a:buFontTx/>
              <a:buNone/>
            </a:pPr>
            <a:r>
              <a:rPr lang="ru-RU" altLang="ru-RU" sz="6000" dirty="0" smtClean="0">
                <a:solidFill>
                  <a:srgbClr val="661900"/>
                </a:solidFill>
              </a:rPr>
              <a:t>«</a:t>
            </a:r>
            <a:r>
              <a:rPr lang="ru-RU" sz="6000" dirty="0" smtClean="0">
                <a:solidFill>
                  <a:srgbClr val="8A0000"/>
                </a:solidFill>
              </a:rPr>
              <a:t>Доверенное управление</a:t>
            </a:r>
            <a:r>
              <a:rPr lang="ru-RU" altLang="ru-RU" sz="6000" dirty="0" smtClean="0">
                <a:solidFill>
                  <a:srgbClr val="661900"/>
                </a:solidFill>
              </a:rPr>
              <a:t>»</a:t>
            </a:r>
            <a:endParaRPr lang="ru-RU" altLang="ru-RU" sz="6000" dirty="0">
              <a:solidFill>
                <a:srgbClr val="661900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9563" y="1995686"/>
            <a:ext cx="1238408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00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76000"/>
              </a:lnSpc>
              <a:buClrTx/>
            </a:pPr>
            <a:r>
              <a:rPr lang="ru-RU" sz="5400" dirty="0" smtClean="0">
                <a:solidFill>
                  <a:srgbClr val="520501"/>
                </a:solidFill>
              </a:rPr>
              <a:t>…А также, в добровольном возвращении десятины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и пожертвований для возвещения Евангелия. Бог оказал </a:t>
            </a:r>
            <a:r>
              <a:rPr lang="ru-RU" sz="5400" dirty="0" smtClean="0">
                <a:solidFill>
                  <a:srgbClr val="520501"/>
                </a:solidFill>
              </a:rPr>
              <a:t>нам особую честь, </a:t>
            </a:r>
            <a:r>
              <a:rPr lang="ru-RU" sz="5400" dirty="0" smtClean="0">
                <a:solidFill>
                  <a:srgbClr val="520501"/>
                </a:solidFill>
              </a:rPr>
              <a:t>дав </a:t>
            </a:r>
            <a:r>
              <a:rPr lang="ru-RU" sz="5400" dirty="0" smtClean="0">
                <a:solidFill>
                  <a:srgbClr val="520501"/>
                </a:solidFill>
              </a:rPr>
              <a:t>право распоряжаться всем вверенным, чтобы воспитать </a:t>
            </a:r>
            <a:r>
              <a:rPr lang="ru-RU" sz="5400" dirty="0" smtClean="0">
                <a:solidFill>
                  <a:srgbClr val="520501"/>
                </a:solidFill>
              </a:rPr>
              <a:t>нас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в </a:t>
            </a:r>
            <a:r>
              <a:rPr lang="ru-RU" sz="5400" dirty="0" smtClean="0">
                <a:solidFill>
                  <a:srgbClr val="520501"/>
                </a:solidFill>
              </a:rPr>
              <a:t>любви и привести к победе над эгоизмом и алчностью. Управители Божьи испытывают радость, </a:t>
            </a:r>
            <a:r>
              <a:rPr lang="ru-RU" sz="5400" dirty="0" smtClean="0">
                <a:solidFill>
                  <a:srgbClr val="520501"/>
                </a:solidFill>
              </a:rPr>
              <a:t>когда</a:t>
            </a:r>
            <a:br>
              <a:rPr lang="ru-RU" sz="5400" dirty="0" smtClean="0">
                <a:solidFill>
                  <a:srgbClr val="520501"/>
                </a:solidFill>
              </a:rPr>
            </a:br>
            <a:r>
              <a:rPr lang="ru-RU" sz="5400" dirty="0" smtClean="0">
                <a:solidFill>
                  <a:srgbClr val="520501"/>
                </a:solidFill>
              </a:rPr>
              <a:t>в </a:t>
            </a:r>
            <a:r>
              <a:rPr lang="ru-RU" sz="5400" dirty="0" smtClean="0">
                <a:solidFill>
                  <a:srgbClr val="520501"/>
                </a:solidFill>
              </a:rPr>
              <a:t>результате их верности другие люди получают </a:t>
            </a:r>
            <a:r>
              <a:rPr lang="ru-RU" sz="5400" dirty="0" smtClean="0">
                <a:solidFill>
                  <a:srgbClr val="520501"/>
                </a:solidFill>
              </a:rPr>
              <a:t>благословения.</a:t>
            </a:r>
            <a:endParaRPr lang="ru-RU" altLang="ru-RU" sz="5200" b="1" dirty="0">
              <a:solidFill>
                <a:srgbClr val="52050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411663" y="5595938"/>
            <a:ext cx="8591550" cy="18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80000"/>
              </a:lnSpc>
              <a:buClrTx/>
            </a:pPr>
            <a:r>
              <a:rPr lang="ru-RU" altLang="ru-RU" sz="7200" b="1" dirty="0" smtClean="0">
                <a:solidFill>
                  <a:srgbClr val="8A0000"/>
                </a:solidFill>
                <a:latin typeface="Geneva" charset="0"/>
              </a:rPr>
              <a:t>Всё Иисусу</a:t>
            </a:r>
            <a:br>
              <a:rPr lang="ru-RU" altLang="ru-RU" sz="7200" b="1" dirty="0" smtClean="0">
                <a:solidFill>
                  <a:srgbClr val="8A0000"/>
                </a:solidFill>
                <a:latin typeface="Geneva" charset="0"/>
              </a:rPr>
            </a:br>
            <a:r>
              <a:rPr lang="ru-RU" altLang="ru-RU" sz="7200" b="1" dirty="0" smtClean="0">
                <a:solidFill>
                  <a:srgbClr val="8A0000"/>
                </a:solidFill>
                <a:latin typeface="Geneva" charset="0"/>
              </a:rPr>
              <a:t>отдаю я</a:t>
            </a:r>
            <a:endParaRPr lang="en-US" altLang="ru-RU" sz="7000" b="1" dirty="0">
              <a:solidFill>
                <a:srgbClr val="8A0000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6933655" y="7540303"/>
            <a:ext cx="4470946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i="1" u="sng" dirty="0">
                <a:solidFill>
                  <a:srgbClr val="661900"/>
                </a:solidFill>
              </a:rPr>
              <a:t>Гимн № </a:t>
            </a:r>
            <a:r>
              <a:rPr lang="ru-RU" altLang="ru-RU" sz="4800" b="1" i="1" u="sng" dirty="0" smtClean="0">
                <a:solidFill>
                  <a:srgbClr val="661900"/>
                </a:solidFill>
              </a:rPr>
              <a:t>251</a:t>
            </a:r>
            <a:endParaRPr lang="ru-RU" altLang="ru-RU" sz="4800" b="1" i="1" u="sng" dirty="0">
              <a:solidFill>
                <a:srgbClr val="661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376734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Иисусу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О</a:t>
            </a:r>
            <a:r>
              <a:rPr lang="ru-RU" sz="6000" b="1" dirty="0" smtClean="0">
                <a:solidFill>
                  <a:srgbClr val="002060"/>
                </a:solidFill>
              </a:rPr>
              <a:t>тдаю </a:t>
            </a:r>
            <a:r>
              <a:rPr lang="ru-RU" sz="6000" b="1" dirty="0" smtClean="0">
                <a:solidFill>
                  <a:srgbClr val="002060"/>
                </a:solidFill>
              </a:rPr>
              <a:t>я,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Весь </a:t>
            </a:r>
            <a:r>
              <a:rPr lang="ru-RU" sz="6000" b="1" dirty="0" smtClean="0">
                <a:solidFill>
                  <a:srgbClr val="002060"/>
                </a:solidFill>
              </a:rPr>
              <a:t>Ему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П</a:t>
            </a:r>
            <a:r>
              <a:rPr lang="ru-RU" sz="6000" b="1" dirty="0" smtClean="0">
                <a:solidFill>
                  <a:srgbClr val="002060"/>
                </a:solidFill>
              </a:rPr>
              <a:t>ринадлежу</a:t>
            </a:r>
            <a:r>
              <a:rPr lang="ru-RU" sz="60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 упованье и смиренье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Пред лицом Его хожу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376734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</a:t>
            </a:r>
            <a:r>
              <a:rPr lang="ru-RU" sz="4400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я отдаю,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Всё </a:t>
            </a:r>
            <a:r>
              <a:rPr lang="ru-RU" sz="6000" b="1" dirty="0" smtClean="0">
                <a:solidFill>
                  <a:srgbClr val="002060"/>
                </a:solidFill>
              </a:rPr>
              <a:t>я отдаю,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Тебе, </a:t>
            </a:r>
            <a:r>
              <a:rPr lang="ru-RU" sz="6000" b="1" dirty="0" smtClean="0">
                <a:solidFill>
                  <a:srgbClr val="002060"/>
                </a:solidFill>
              </a:rPr>
              <a:t>мой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Искупитель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		Всё </a:t>
            </a:r>
            <a:r>
              <a:rPr lang="ru-RU" sz="6000" b="1" dirty="0" smtClean="0">
                <a:solidFill>
                  <a:srgbClr val="002060"/>
                </a:solidFill>
              </a:rPr>
              <a:t>я отдаю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376734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Иисусу отдаю я,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кладу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К </a:t>
            </a:r>
            <a:r>
              <a:rPr lang="ru-RU" sz="6000" b="1" dirty="0" smtClean="0">
                <a:solidFill>
                  <a:srgbClr val="002060"/>
                </a:solidFill>
              </a:rPr>
              <a:t>Его ногам.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Суету отверг земную,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Направляясь к небесам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376734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</a:t>
            </a:r>
            <a:r>
              <a:rPr lang="ru-RU" sz="4400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я отдаю,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Всё </a:t>
            </a:r>
            <a:r>
              <a:rPr lang="ru-RU" sz="6000" b="1" dirty="0" smtClean="0">
                <a:solidFill>
                  <a:srgbClr val="002060"/>
                </a:solidFill>
              </a:rPr>
              <a:t>я отдаю,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Тебе, </a:t>
            </a:r>
            <a:r>
              <a:rPr lang="ru-RU" sz="6000" b="1" dirty="0" smtClean="0">
                <a:solidFill>
                  <a:srgbClr val="002060"/>
                </a:solidFill>
              </a:rPr>
              <a:t>мой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Искупитель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		Всё </a:t>
            </a:r>
            <a:r>
              <a:rPr lang="ru-RU" sz="6000" b="1" dirty="0" smtClean="0">
                <a:solidFill>
                  <a:srgbClr val="002060"/>
                </a:solidFill>
              </a:rPr>
              <a:t>я отдаю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376734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Иисусу отдаю я,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Боже, </a:t>
            </a:r>
            <a:r>
              <a:rPr lang="ru-RU" sz="6000" b="1" dirty="0" smtClean="0">
                <a:solidFill>
                  <a:srgbClr val="002060"/>
                </a:solidFill>
              </a:rPr>
              <a:t>храм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Во </a:t>
            </a:r>
            <a:r>
              <a:rPr lang="ru-RU" sz="6000" b="1" dirty="0" smtClean="0">
                <a:solidFill>
                  <a:srgbClr val="002060"/>
                </a:solidFill>
              </a:rPr>
              <a:t>мне создай,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Благодатью и любовью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Ум и сердце наполняй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376734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</a:t>
            </a:r>
            <a:r>
              <a:rPr lang="ru-RU" sz="4400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я отдаю,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Всё </a:t>
            </a:r>
            <a:r>
              <a:rPr lang="ru-RU" sz="6000" b="1" dirty="0" smtClean="0">
                <a:solidFill>
                  <a:srgbClr val="002060"/>
                </a:solidFill>
              </a:rPr>
              <a:t>я отдаю,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Тебе, </a:t>
            </a:r>
            <a:r>
              <a:rPr lang="ru-RU" sz="6000" b="1" dirty="0" smtClean="0">
                <a:solidFill>
                  <a:srgbClr val="002060"/>
                </a:solidFill>
              </a:rPr>
              <a:t>мой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Искупитель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		Всё </a:t>
            </a:r>
            <a:r>
              <a:rPr lang="ru-RU" sz="6000" b="1" dirty="0" smtClean="0">
                <a:solidFill>
                  <a:srgbClr val="002060"/>
                </a:solidFill>
              </a:rPr>
              <a:t>я отдаю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376734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Иисусу отдаю я,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Чудо </a:t>
            </a:r>
            <a:r>
              <a:rPr lang="ru-RU" sz="6000" b="1" dirty="0" smtClean="0">
                <a:solidFill>
                  <a:srgbClr val="002060"/>
                </a:solidFill>
              </a:rPr>
              <a:t>Он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о </a:t>
            </a:r>
            <a:r>
              <a:rPr lang="ru-RU" sz="6000" b="1" dirty="0" smtClean="0">
                <a:solidFill>
                  <a:srgbClr val="002060"/>
                </a:solidFill>
              </a:rPr>
              <a:t>мне свершил: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Мир и </a:t>
            </a:r>
            <a:r>
              <a:rPr lang="ru-RU" sz="6000" b="1" dirty="0" smtClean="0">
                <a:solidFill>
                  <a:srgbClr val="002060"/>
                </a:solidFill>
              </a:rPr>
              <a:t>радость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Д</a:t>
            </a:r>
            <a:r>
              <a:rPr lang="ru-RU" sz="6000" b="1" dirty="0" smtClean="0">
                <a:solidFill>
                  <a:srgbClr val="002060"/>
                </a:solidFill>
              </a:rPr>
              <a:t>ал </a:t>
            </a:r>
            <a:r>
              <a:rPr lang="ru-RU" sz="6000" b="1" dirty="0" smtClean="0">
                <a:solidFill>
                  <a:srgbClr val="002060"/>
                </a:solidFill>
              </a:rPr>
              <a:t>святую.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Слава, слава Богу сил!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6225" cy="97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533227" y="1376734"/>
            <a:ext cx="10440987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ru-RU" sz="4400" b="1" u="sng" dirty="0" smtClean="0">
                <a:solidFill>
                  <a:srgbClr val="002060"/>
                </a:solidFill>
              </a:rPr>
              <a:t>Припев</a:t>
            </a:r>
            <a:r>
              <a:rPr lang="ru-RU" sz="4400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я отдаю,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Всё </a:t>
            </a:r>
            <a:r>
              <a:rPr lang="ru-RU" sz="6000" b="1" dirty="0" smtClean="0">
                <a:solidFill>
                  <a:srgbClr val="002060"/>
                </a:solidFill>
              </a:rPr>
              <a:t>я отдаю,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Всё </a:t>
            </a:r>
            <a:r>
              <a:rPr lang="ru-RU" sz="6000" b="1" dirty="0" smtClean="0">
                <a:solidFill>
                  <a:srgbClr val="002060"/>
                </a:solidFill>
              </a:rPr>
              <a:t>Тебе, </a:t>
            </a:r>
            <a:r>
              <a:rPr lang="ru-RU" sz="6000" b="1" dirty="0" smtClean="0">
                <a:solidFill>
                  <a:srgbClr val="002060"/>
                </a:solidFill>
              </a:rPr>
              <a:t>мой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					Искупитель</a:t>
            </a:r>
            <a:r>
              <a:rPr lang="ru-RU" sz="60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									Всё </a:t>
            </a:r>
            <a:r>
              <a:rPr lang="ru-RU" sz="6000" b="1" dirty="0" smtClean="0">
                <a:solidFill>
                  <a:srgbClr val="002060"/>
                </a:solidFill>
              </a:rPr>
              <a:t>я отдаю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699542"/>
            <a:ext cx="10871200" cy="76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1100" b="1" u="sng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100" b="1" u="sng" dirty="0" smtClean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Кто свыше от </a:t>
            </a:r>
            <a:r>
              <a:rPr lang="ru-RU" sz="6600" b="1" dirty="0" smtClean="0">
                <a:solidFill>
                  <a:srgbClr val="002060"/>
                </a:solidFill>
              </a:rPr>
              <a:t>Духа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будет рождён,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Тот в царствие </a:t>
            </a:r>
            <a:r>
              <a:rPr lang="ru-RU" sz="6600" b="1" dirty="0" smtClean="0">
                <a:solidFill>
                  <a:srgbClr val="002060"/>
                </a:solidFill>
              </a:rPr>
              <a:t>Божье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будет введён,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Ведь старое </a:t>
            </a:r>
            <a:r>
              <a:rPr lang="ru-RU" sz="6600" b="1" dirty="0" smtClean="0">
                <a:solidFill>
                  <a:srgbClr val="002060"/>
                </a:solidFill>
              </a:rPr>
              <a:t>сердце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сможет там жить,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				 Но </a:t>
            </a:r>
            <a:r>
              <a:rPr lang="ru-RU" sz="6600" b="1" dirty="0" smtClean="0">
                <a:solidFill>
                  <a:srgbClr val="002060"/>
                </a:solidFill>
              </a:rPr>
              <a:t>Духом </a:t>
            </a:r>
            <a:r>
              <a:rPr lang="ru-RU" sz="6600" b="1" dirty="0" smtClean="0">
                <a:solidFill>
                  <a:srgbClr val="002060"/>
                </a:solidFill>
              </a:rPr>
              <a:t>Святым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				 Надо </a:t>
            </a:r>
            <a:r>
              <a:rPr lang="ru-RU" sz="6600" b="1" dirty="0" smtClean="0">
                <a:solidFill>
                  <a:srgbClr val="002060"/>
                </a:solidFill>
              </a:rPr>
              <a:t>всё обновить.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3225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011863" y="2662238"/>
            <a:ext cx="651668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«Пусть живёт в </a:t>
            </a:r>
            <a:r>
              <a:rPr lang="ru-RU" altLang="ru-RU" sz="4000" b="1" dirty="0" smtClean="0">
                <a:solidFill>
                  <a:srgbClr val="661900"/>
                </a:solidFill>
              </a:rPr>
              <a:t>вас</a:t>
            </a:r>
            <a:br>
              <a:rPr lang="ru-RU" altLang="ru-RU" sz="4000" b="1" dirty="0" smtClean="0">
                <a:solidFill>
                  <a:srgbClr val="661900"/>
                </a:solidFill>
              </a:rPr>
            </a:br>
            <a:r>
              <a:rPr lang="ru-RU" altLang="ru-RU" sz="4000" b="1" dirty="0" smtClean="0">
                <a:solidFill>
                  <a:srgbClr val="661900"/>
                </a:solidFill>
              </a:rPr>
              <a:t>во </a:t>
            </a:r>
            <a:r>
              <a:rPr lang="ru-RU" altLang="ru-RU" sz="4000" b="1" dirty="0">
                <a:solidFill>
                  <a:srgbClr val="661900"/>
                </a:solidFill>
              </a:rPr>
              <a:t>всей своей полноте,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661900"/>
                </a:solidFill>
              </a:rPr>
              <a:t>во всей мудрости своей весть Христова;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вы же учите и наставляйте друг друга;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с благодарностью в сердце пойте Богу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661900"/>
                </a:solidFill>
              </a:rPr>
              <a:t>псалмы, и гимны, и песнопения»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dirty="0">
              <a:solidFill>
                <a:srgbClr val="6619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800" i="1" dirty="0">
                <a:solidFill>
                  <a:srgbClr val="661900"/>
                </a:solidFill>
              </a:rPr>
              <a:t>                                      Колос. 3:16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3003213" cy="97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68313" y="1624013"/>
            <a:ext cx="123475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" tIns="50760" rIns="50760" bIns="5076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8000" b="1">
                <a:solidFill>
                  <a:srgbClr val="661900"/>
                </a:solidFill>
                <a:latin typeface="Geneva" charset="0"/>
              </a:rPr>
              <a:t>Живая Церковь – 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7500">
                <a:solidFill>
                  <a:srgbClr val="661900"/>
                </a:solidFill>
                <a:latin typeface="Geneva" charset="0"/>
              </a:rPr>
              <a:t>это поющая Церковь!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915566"/>
            <a:ext cx="10871200" cy="76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r>
              <a:rPr lang="ru-RU" sz="6600" b="1" dirty="0" smtClean="0">
                <a:solidFill>
                  <a:srgbClr val="002060"/>
                </a:solidFill>
              </a:rPr>
              <a:t>, грешник, с смиренною </a:t>
            </a:r>
            <a:r>
              <a:rPr lang="ru-RU" sz="6600" b="1" dirty="0" smtClean="0">
                <a:solidFill>
                  <a:srgbClr val="002060"/>
                </a:solidFill>
              </a:rPr>
              <a:t>Верой </a:t>
            </a:r>
            <a:r>
              <a:rPr lang="ru-RU" sz="6600" b="1" dirty="0" smtClean="0">
                <a:solidFill>
                  <a:srgbClr val="002060"/>
                </a:solidFill>
              </a:rPr>
              <a:t>внемли,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Что Бог возвещает </a:t>
            </a:r>
            <a:r>
              <a:rPr lang="ru-RU" sz="6600" b="1" dirty="0" smtClean="0">
                <a:solidFill>
                  <a:srgbClr val="002060"/>
                </a:solidFill>
              </a:rPr>
              <a:t>Пришельцу </a:t>
            </a:r>
            <a:r>
              <a:rPr lang="ru-RU" sz="6600" b="1" dirty="0" smtClean="0">
                <a:solidFill>
                  <a:srgbClr val="002060"/>
                </a:solidFill>
              </a:rPr>
              <a:t>Земли,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Пусть в сердце твоём </a:t>
            </a:r>
            <a:r>
              <a:rPr lang="ru-RU" sz="6600" b="1" dirty="0" smtClean="0">
                <a:solidFill>
                  <a:srgbClr val="002060"/>
                </a:solidFill>
              </a:rPr>
              <a:t>Раздаётся </a:t>
            </a:r>
            <a:r>
              <a:rPr lang="ru-RU" sz="6600" b="1" dirty="0" smtClean="0">
                <a:solidFill>
                  <a:srgbClr val="002060"/>
                </a:solidFill>
              </a:rPr>
              <a:t>вовек: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					«</a:t>
            </a:r>
            <a:r>
              <a:rPr lang="ru-RU" sz="6600" b="1" dirty="0" smtClean="0">
                <a:solidFill>
                  <a:srgbClr val="002060"/>
                </a:solidFill>
              </a:rPr>
              <a:t>Да будет от </a:t>
            </a:r>
            <a:r>
              <a:rPr lang="ru-RU" sz="6600" b="1" dirty="0" smtClean="0">
                <a:solidFill>
                  <a:srgbClr val="002060"/>
                </a:solidFill>
              </a:rPr>
              <a:t>Духа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						Рождён </a:t>
            </a:r>
            <a:r>
              <a:rPr lang="ru-RU" sz="6600" b="1" dirty="0" smtClean="0">
                <a:solidFill>
                  <a:srgbClr val="002060"/>
                </a:solidFill>
              </a:rPr>
              <a:t>человек</a:t>
            </a:r>
            <a:r>
              <a:rPr lang="ru-RU" sz="6600" b="1" dirty="0" smtClean="0">
                <a:solidFill>
                  <a:srgbClr val="002060"/>
                </a:solidFill>
              </a:rPr>
              <a:t>!»</a:t>
            </a:r>
            <a:endParaRPr lang="ru-RU" sz="6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699542"/>
            <a:ext cx="10871200" cy="76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1100" b="1" u="sng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100" b="1" u="sng" dirty="0" smtClean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Кто свыше от </a:t>
            </a:r>
            <a:r>
              <a:rPr lang="ru-RU" sz="6600" b="1" dirty="0" smtClean="0">
                <a:solidFill>
                  <a:srgbClr val="002060"/>
                </a:solidFill>
              </a:rPr>
              <a:t>Духа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будет рождён,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Тот в царствие </a:t>
            </a:r>
            <a:r>
              <a:rPr lang="ru-RU" sz="6600" b="1" dirty="0" smtClean="0">
                <a:solidFill>
                  <a:srgbClr val="002060"/>
                </a:solidFill>
              </a:rPr>
              <a:t>Божье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будет введён,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Ведь старое </a:t>
            </a:r>
            <a:r>
              <a:rPr lang="ru-RU" sz="6600" b="1" dirty="0" smtClean="0">
                <a:solidFill>
                  <a:srgbClr val="002060"/>
                </a:solidFill>
              </a:rPr>
              <a:t>сердце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сможет там жить,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				 Но </a:t>
            </a:r>
            <a:r>
              <a:rPr lang="ru-RU" sz="6600" b="1" dirty="0" smtClean="0">
                <a:solidFill>
                  <a:srgbClr val="002060"/>
                </a:solidFill>
              </a:rPr>
              <a:t>Духом </a:t>
            </a:r>
            <a:r>
              <a:rPr lang="ru-RU" sz="6600" b="1" dirty="0" smtClean="0">
                <a:solidFill>
                  <a:srgbClr val="002060"/>
                </a:solidFill>
              </a:rPr>
              <a:t>Святым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				 Надо </a:t>
            </a:r>
            <a:r>
              <a:rPr lang="ru-RU" sz="6600" b="1" dirty="0" smtClean="0">
                <a:solidFill>
                  <a:srgbClr val="002060"/>
                </a:solidFill>
              </a:rPr>
              <a:t>всё обновить.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915566"/>
            <a:ext cx="11233248" cy="76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Кто </a:t>
            </a:r>
            <a:r>
              <a:rPr lang="ru-RU" sz="6600" b="1" dirty="0" smtClean="0">
                <a:solidFill>
                  <a:srgbClr val="002060"/>
                </a:solidFill>
              </a:rPr>
              <a:t>хочет наследовать </a:t>
            </a:r>
            <a:r>
              <a:rPr lang="ru-RU" sz="6600" b="1" dirty="0" smtClean="0">
                <a:solidFill>
                  <a:srgbClr val="002060"/>
                </a:solidFill>
              </a:rPr>
              <a:t>Царство </a:t>
            </a:r>
            <a:r>
              <a:rPr lang="ru-RU" sz="6600" b="1" dirty="0" smtClean="0">
                <a:solidFill>
                  <a:srgbClr val="002060"/>
                </a:solidFill>
              </a:rPr>
              <a:t>Отца,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И там </a:t>
            </a:r>
            <a:r>
              <a:rPr lang="ru-RU" sz="6600" b="1" dirty="0" smtClean="0">
                <a:solidFill>
                  <a:srgbClr val="002060"/>
                </a:solidFill>
              </a:rPr>
              <a:t>ликовать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В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торжестве без конца,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Забыв все тревоги </a:t>
            </a:r>
            <a:r>
              <a:rPr lang="ru-RU" sz="6600" b="1" dirty="0" smtClean="0">
                <a:solidFill>
                  <a:srgbClr val="002060"/>
                </a:solidFill>
              </a:rPr>
              <a:t>Земные</a:t>
            </a:r>
            <a:r>
              <a:rPr lang="ru-RU" sz="6600" b="1" dirty="0" smtClean="0">
                <a:solidFill>
                  <a:srgbClr val="002060"/>
                </a:solidFill>
              </a:rPr>
              <a:t>, как сон,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	Тот </a:t>
            </a:r>
            <a:r>
              <a:rPr lang="ru-RU" sz="6600" b="1" dirty="0" smtClean="0">
                <a:solidFill>
                  <a:srgbClr val="002060"/>
                </a:solidFill>
              </a:rPr>
              <a:t>должен </a:t>
            </a:r>
            <a:r>
              <a:rPr lang="ru-RU" sz="6600" b="1" dirty="0" smtClean="0">
                <a:solidFill>
                  <a:srgbClr val="002060"/>
                </a:solidFill>
              </a:rPr>
              <a:t>быть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       В </a:t>
            </a:r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r>
              <a:rPr lang="ru-RU" sz="6600" b="1" dirty="0" smtClean="0">
                <a:solidFill>
                  <a:srgbClr val="002060"/>
                </a:solidFill>
              </a:rPr>
              <a:t>ердце </a:t>
            </a:r>
            <a:r>
              <a:rPr lang="ru-RU" sz="6600" b="1" dirty="0" smtClean="0">
                <a:solidFill>
                  <a:srgbClr val="002060"/>
                </a:solidFill>
              </a:rPr>
              <a:t>от Духа </a:t>
            </a:r>
            <a:r>
              <a:rPr lang="ru-RU" sz="6600" b="1" dirty="0" smtClean="0">
                <a:solidFill>
                  <a:srgbClr val="002060"/>
                </a:solidFill>
              </a:rPr>
              <a:t>           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                              рождён</a:t>
            </a:r>
            <a:r>
              <a:rPr lang="ru-RU" sz="6600" b="1" dirty="0" smtClean="0">
                <a:solidFill>
                  <a:srgbClr val="002060"/>
                </a:solidFill>
              </a:rPr>
              <a:t>. 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4638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45022" y="699542"/>
            <a:ext cx="10871200" cy="76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2" tIns="44991" rIns="89982" bIns="44991"/>
          <a:lstStyle/>
          <a:p>
            <a:pPr>
              <a:lnSpc>
                <a:spcPct val="90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1100" b="1" u="sng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100" b="1" u="sng" dirty="0" smtClean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Кто свыше от </a:t>
            </a:r>
            <a:r>
              <a:rPr lang="ru-RU" sz="6600" b="1" dirty="0" smtClean="0">
                <a:solidFill>
                  <a:srgbClr val="002060"/>
                </a:solidFill>
              </a:rPr>
              <a:t>Духа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будет рождён,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Тот в царствие </a:t>
            </a:r>
            <a:r>
              <a:rPr lang="ru-RU" sz="6600" b="1" dirty="0" smtClean="0">
                <a:solidFill>
                  <a:srgbClr val="002060"/>
                </a:solidFill>
              </a:rPr>
              <a:t>Божье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будет введён,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Ведь старое </a:t>
            </a:r>
            <a:r>
              <a:rPr lang="ru-RU" sz="6600" b="1" dirty="0" smtClean="0">
                <a:solidFill>
                  <a:srgbClr val="002060"/>
                </a:solidFill>
              </a:rPr>
              <a:t>сердце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Н</a:t>
            </a:r>
            <a:r>
              <a:rPr lang="ru-RU" sz="6600" b="1" dirty="0" smtClean="0">
                <a:solidFill>
                  <a:srgbClr val="002060"/>
                </a:solidFill>
              </a:rPr>
              <a:t>е </a:t>
            </a:r>
            <a:r>
              <a:rPr lang="ru-RU" sz="6600" b="1" dirty="0" smtClean="0">
                <a:solidFill>
                  <a:srgbClr val="002060"/>
                </a:solidFill>
              </a:rPr>
              <a:t>сможет там жить, 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				 Но </a:t>
            </a:r>
            <a:r>
              <a:rPr lang="ru-RU" sz="6600" b="1" dirty="0" smtClean="0">
                <a:solidFill>
                  <a:srgbClr val="002060"/>
                </a:solidFill>
              </a:rPr>
              <a:t>Духом </a:t>
            </a:r>
            <a:r>
              <a:rPr lang="ru-RU" sz="6600" b="1" dirty="0" smtClean="0">
                <a:solidFill>
                  <a:srgbClr val="002060"/>
                </a:solidFill>
              </a:rPr>
              <a:t>Святым</a:t>
            </a:r>
          </a:p>
          <a:p>
            <a:pPr>
              <a:lnSpc>
                <a:spcPct val="85000"/>
              </a:lnSpc>
            </a:pPr>
            <a:r>
              <a:rPr lang="ru-RU" sz="6600" b="1" dirty="0" smtClean="0">
                <a:solidFill>
                  <a:srgbClr val="002060"/>
                </a:solidFill>
              </a:rPr>
              <a:t>				 Надо </a:t>
            </a:r>
            <a:r>
              <a:rPr lang="ru-RU" sz="6600" b="1" dirty="0" smtClean="0">
                <a:solidFill>
                  <a:srgbClr val="002060"/>
                </a:solidFill>
              </a:rPr>
              <a:t>всё обновить.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269358" y="5380062"/>
            <a:ext cx="9464105" cy="18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70000"/>
              </a:lnSpc>
            </a:pPr>
            <a:r>
              <a:rPr lang="ru-RU" sz="8000" b="1" dirty="0" smtClean="0">
                <a:solidFill>
                  <a:srgbClr val="8A0000"/>
                </a:solidFill>
              </a:rPr>
              <a:t>Великий Врач</a:t>
            </a:r>
            <a:br>
              <a:rPr lang="ru-RU" sz="8000" b="1" dirty="0" smtClean="0">
                <a:solidFill>
                  <a:srgbClr val="8A0000"/>
                </a:solidFill>
              </a:rPr>
            </a:br>
            <a:r>
              <a:rPr lang="ru-RU" sz="8000" b="1" dirty="0" smtClean="0">
                <a:solidFill>
                  <a:srgbClr val="8A0000"/>
                </a:solidFill>
              </a:rPr>
              <a:t>души моей</a:t>
            </a:r>
            <a:endParaRPr kumimoji="1" lang="ru-RU" altLang="ru-RU" sz="8000" b="1" dirty="0">
              <a:solidFill>
                <a:srgbClr val="8A00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413374" y="7540302"/>
            <a:ext cx="7248401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Arial" charset="0"/>
                <a:ea typeface="Helvetica Light" charset="0"/>
                <a:cs typeface="Helvetica Light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ru-RU" sz="4800" b="1" i="1" u="sng" dirty="0">
                <a:solidFill>
                  <a:srgbClr val="7E0021"/>
                </a:solidFill>
                <a:ea typeface="Geneva" charset="0"/>
                <a:cs typeface="Geneva" charset="0"/>
              </a:rPr>
              <a:t>Гимн № </a:t>
            </a:r>
            <a:r>
              <a:rPr lang="ru-RU" altLang="ru-RU" sz="4800" b="1" i="1" u="sng" dirty="0" smtClean="0">
                <a:solidFill>
                  <a:srgbClr val="7E0021"/>
                </a:solidFill>
                <a:ea typeface="Geneva" charset="0"/>
                <a:cs typeface="Geneva" charset="0"/>
              </a:rPr>
              <a:t>75</a:t>
            </a:r>
            <a:endParaRPr lang="ru-RU" altLang="ru-RU" sz="4800" b="1" i="1" u="sng" dirty="0">
              <a:solidFill>
                <a:srgbClr val="7E0021"/>
              </a:solidFill>
              <a:ea typeface="Geneva" charset="0"/>
              <a:cs typeface="Genev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364</Words>
  <Application>Microsoft Office PowerPoint</Application>
  <PresentationFormat>Произвольный</PresentationFormat>
  <Paragraphs>236</Paragraphs>
  <Slides>41</Slides>
  <Notes>41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Julia Lisovaya</cp:lastModifiedBy>
  <cp:revision>18</cp:revision>
  <cp:lastPrinted>1601-01-01T00:00:00Z</cp:lastPrinted>
  <dcterms:created xsi:type="dcterms:W3CDTF">2016-05-05T14:13:00Z</dcterms:created>
  <dcterms:modified xsi:type="dcterms:W3CDTF">2016-06-03T09:00:40Z</dcterms:modified>
</cp:coreProperties>
</file>