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32" r:id="rId4"/>
    <p:sldId id="466" r:id="rId5"/>
    <p:sldId id="467" r:id="rId6"/>
    <p:sldId id="469" r:id="rId7"/>
    <p:sldId id="468" r:id="rId8"/>
    <p:sldId id="470" r:id="rId9"/>
    <p:sldId id="338" r:id="rId10"/>
    <p:sldId id="405" r:id="rId11"/>
    <p:sldId id="438" r:id="rId12"/>
    <p:sldId id="439" r:id="rId13"/>
    <p:sldId id="434" r:id="rId14"/>
    <p:sldId id="440" r:id="rId15"/>
    <p:sldId id="441" r:id="rId16"/>
    <p:sldId id="435" r:id="rId17"/>
    <p:sldId id="436" r:id="rId18"/>
    <p:sldId id="437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282" r:id="rId31"/>
    <p:sldId id="283" r:id="rId32"/>
    <p:sldId id="284" r:id="rId33"/>
    <p:sldId id="496" r:id="rId34"/>
    <p:sldId id="497" r:id="rId35"/>
    <p:sldId id="458" r:id="rId36"/>
    <p:sldId id="488" r:id="rId37"/>
    <p:sldId id="494" r:id="rId38"/>
    <p:sldId id="489" r:id="rId39"/>
    <p:sldId id="490" r:id="rId40"/>
    <p:sldId id="495" r:id="rId41"/>
    <p:sldId id="491" r:id="rId42"/>
    <p:sldId id="492" r:id="rId43"/>
    <p:sldId id="493" r:id="rId44"/>
    <p:sldId id="290" r:id="rId45"/>
    <p:sldId id="291" r:id="rId46"/>
  </p:sldIdLst>
  <p:sldSz cx="13003213" cy="975201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520501"/>
    <a:srgbClr val="8A0000"/>
    <a:srgbClr val="0000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4675"/>
  </p:normalViewPr>
  <p:slideViewPr>
    <p:cSldViewPr>
      <p:cViewPr>
        <p:scale>
          <a:sx n="50" d="100"/>
          <a:sy n="50" d="100"/>
        </p:scale>
        <p:origin x="-3084" y="-8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8B7EFB0F-1BAF-3349-884E-49143D7459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43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3FFE482-DB31-4D49-9542-ADA68448F947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5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20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209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209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209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209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209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209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209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209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2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08D8201-974D-614B-B6D1-100836C5C3E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61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20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21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22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08D8201-974D-614B-B6D1-100836C5C3E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61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24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25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26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27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28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29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556F604-48A3-0441-B7E1-8C7291927BED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090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7785800-485E-EF49-96F0-82029601AF58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83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26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26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08D8201-974D-614B-B6D1-100836C5C3E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61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E194EEA-4B7A-7A40-B1ED-8949744D63E3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243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D79BF9-7033-DD4C-8F68-0CFD43A184B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9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56A4-EE0A-4642-A0D0-38303B53D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9316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1F02C-4E0F-8740-994C-80BCD3B5C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393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6575" y="388938"/>
            <a:ext cx="2924175" cy="832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23300" cy="832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BA438-A37F-3B45-B5AC-B8899994D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2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40760-65CE-5248-BA2D-9A1E04468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354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D77F4-6A10-5646-B7C9-A3C99D853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60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3737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65977-06E4-D345-AB48-9CC0C37C9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878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41FBF-CADE-4942-9E09-F20F8B1EE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617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C642-2E89-4E42-90E0-D0C3E508A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44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0FCCE-1C8D-A341-BD0E-A452D2D18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88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FB3DE-4564-EB4D-97FF-08921D9F7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015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E8166-28FB-8449-B290-85D45A6EA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93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311900" y="9251950"/>
            <a:ext cx="365125" cy="377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  <a:ea typeface="Heiti-간체" charset="-122"/>
                <a:cs typeface="Heiti-간체" charset="-122"/>
              </a:defRPr>
            </a:lvl1pPr>
          </a:lstStyle>
          <a:p>
            <a:fld id="{2C985F68-C2E1-C746-813C-06E6D0A011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98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987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>
                <a:solidFill>
                  <a:srgbClr val="00005B"/>
                </a:solidFill>
              </a:rPr>
              <a:t>Буду петь </a:t>
            </a:r>
            <a:r>
              <a:rPr lang="ru-RU" sz="6000" b="1" dirty="0" smtClean="0">
                <a:solidFill>
                  <a:srgbClr val="00005B"/>
                </a:solidFill>
              </a:rPr>
              <a:t>Господу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Во всю </a:t>
            </a:r>
            <a:r>
              <a:rPr lang="ru-RU" sz="6000" b="1" dirty="0">
                <a:solidFill>
                  <a:srgbClr val="00005B"/>
                </a:solidFill>
              </a:rPr>
              <a:t>жизнь мою.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Буду </a:t>
            </a:r>
            <a:r>
              <a:rPr lang="ru-RU" sz="6000" b="1" dirty="0" smtClean="0">
                <a:solidFill>
                  <a:srgbClr val="00005B"/>
                </a:solidFill>
              </a:rPr>
              <a:t>петь Ему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Доколе </a:t>
            </a:r>
            <a:r>
              <a:rPr lang="ru-RU" sz="6000" b="1" dirty="0">
                <a:solidFill>
                  <a:srgbClr val="00005B"/>
                </a:solidFill>
              </a:rPr>
              <a:t>я жив.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Да будет благоприятна </a:t>
            </a:r>
            <a:r>
              <a:rPr lang="ru-RU" sz="6000" b="1" dirty="0" smtClean="0">
                <a:solidFill>
                  <a:srgbClr val="00005B"/>
                </a:solidFill>
              </a:rPr>
              <a:t>Песнь </a:t>
            </a:r>
            <a:r>
              <a:rPr lang="ru-RU" sz="6000" b="1" dirty="0">
                <a:solidFill>
                  <a:srgbClr val="00005B"/>
                </a:solidFill>
              </a:rPr>
              <a:t>моя,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Возрадуюсь, возвеселюсь </a:t>
            </a:r>
            <a:r>
              <a:rPr lang="ru-RU" sz="6000" b="1" dirty="0" smtClean="0">
                <a:solidFill>
                  <a:srgbClr val="00005B"/>
                </a:solidFill>
              </a:rPr>
              <a:t>Я </a:t>
            </a:r>
            <a:r>
              <a:rPr lang="ru-RU" sz="6000" b="1" dirty="0">
                <a:solidFill>
                  <a:srgbClr val="00005B"/>
                </a:solidFill>
              </a:rPr>
              <a:t>в Господе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94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347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930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Буду </a:t>
            </a:r>
            <a:r>
              <a:rPr lang="ru-RU" sz="6000" b="1" dirty="0">
                <a:solidFill>
                  <a:srgbClr val="00005B"/>
                </a:solidFill>
              </a:rPr>
              <a:t>петь </a:t>
            </a:r>
            <a:r>
              <a:rPr lang="ru-RU" sz="6000" b="1" dirty="0" smtClean="0">
                <a:solidFill>
                  <a:srgbClr val="00005B"/>
                </a:solidFill>
              </a:rPr>
              <a:t>Господу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Во </a:t>
            </a:r>
            <a:r>
              <a:rPr lang="ru-RU" sz="6000" b="1" dirty="0">
                <a:solidFill>
                  <a:srgbClr val="00005B"/>
                </a:solidFill>
              </a:rPr>
              <a:t>всю жизнь </a:t>
            </a:r>
            <a:r>
              <a:rPr lang="ru-RU" sz="6000" b="1" dirty="0" smtClean="0">
                <a:solidFill>
                  <a:srgbClr val="00005B"/>
                </a:solidFill>
              </a:rPr>
              <a:t>мою,</a:t>
            </a:r>
            <a:r>
              <a:rPr lang="ru-RU" sz="6000" b="1" dirty="0">
                <a:solidFill>
                  <a:srgbClr val="00005B"/>
                </a:solidFill>
              </a:rPr>
              <a:t/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Буду петь </a:t>
            </a:r>
            <a:r>
              <a:rPr lang="ru-RU" sz="6000" b="1" dirty="0" smtClean="0">
                <a:solidFill>
                  <a:srgbClr val="00005B"/>
                </a:solidFill>
              </a:rPr>
              <a:t>Ему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Доколе </a:t>
            </a:r>
            <a:r>
              <a:rPr lang="ru-RU" sz="6000" b="1" dirty="0">
                <a:solidFill>
                  <a:srgbClr val="00005B"/>
                </a:solidFill>
              </a:rPr>
              <a:t>я жив.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Как высоко </a:t>
            </a:r>
            <a:r>
              <a:rPr lang="ru-RU" sz="6000" b="1" dirty="0" smtClean="0">
                <a:solidFill>
                  <a:srgbClr val="00005B"/>
                </a:solidFill>
              </a:rPr>
              <a:t>небо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Над землею, </a:t>
            </a:r>
            <a:r>
              <a:rPr lang="ru-RU" sz="6000" b="1" dirty="0">
                <a:solidFill>
                  <a:srgbClr val="00005B"/>
                </a:solidFill>
              </a:rPr>
              <a:t/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Так велика, чудесна </a:t>
            </a:r>
            <a:r>
              <a:rPr lang="ru-RU" sz="6000" b="1" dirty="0" smtClean="0">
                <a:solidFill>
                  <a:srgbClr val="00005B"/>
                </a:solidFill>
              </a:rPr>
              <a:t>Милость </a:t>
            </a:r>
            <a:r>
              <a:rPr lang="ru-RU" sz="6000" b="1" dirty="0">
                <a:solidFill>
                  <a:srgbClr val="00005B"/>
                </a:solidFill>
              </a:rPr>
              <a:t>Господа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20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347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930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Буду </a:t>
            </a:r>
            <a:r>
              <a:rPr lang="ru-RU" sz="6000" b="1" dirty="0">
                <a:solidFill>
                  <a:srgbClr val="00005B"/>
                </a:solidFill>
              </a:rPr>
              <a:t>славить </a:t>
            </a:r>
            <a:r>
              <a:rPr lang="ru-RU" sz="6000" b="1" dirty="0" smtClean="0">
                <a:solidFill>
                  <a:srgbClr val="00005B"/>
                </a:solidFill>
              </a:rPr>
              <a:t>Творца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Всем </a:t>
            </a:r>
            <a:r>
              <a:rPr lang="ru-RU" sz="6000" b="1" dirty="0">
                <a:solidFill>
                  <a:srgbClr val="00005B"/>
                </a:solidFill>
              </a:rPr>
              <a:t>сердцем я,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Благодарить </a:t>
            </a:r>
            <a:r>
              <a:rPr lang="ru-RU" sz="6000" b="1" dirty="0" smtClean="0">
                <a:solidFill>
                  <a:srgbClr val="00005B"/>
                </a:solidFill>
              </a:rPr>
              <a:t>Его</a:t>
            </a:r>
          </a:p>
          <a:p>
            <a:r>
              <a:rPr lang="ru-RU" sz="6000" b="1" dirty="0">
                <a:solidFill>
                  <a:srgbClr val="00005B"/>
                </a:solidFill>
              </a:rPr>
              <a:t>К</a:t>
            </a:r>
            <a:r>
              <a:rPr lang="ru-RU" sz="6000" b="1" dirty="0" smtClean="0">
                <a:solidFill>
                  <a:srgbClr val="00005B"/>
                </a:solidFill>
              </a:rPr>
              <a:t>аждый </a:t>
            </a:r>
            <a:r>
              <a:rPr lang="ru-RU" sz="6000" b="1" dirty="0">
                <a:solidFill>
                  <a:srgbClr val="00005B"/>
                </a:solidFill>
              </a:rPr>
              <a:t>миг,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Как </a:t>
            </a:r>
            <a:r>
              <a:rPr lang="ru-RU" sz="6000" b="1" dirty="0" smtClean="0">
                <a:solidFill>
                  <a:srgbClr val="00005B"/>
                </a:solidFill>
              </a:rPr>
              <a:t>далеко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Восток </a:t>
            </a:r>
            <a:r>
              <a:rPr lang="ru-RU" sz="6000" b="1" dirty="0">
                <a:solidFill>
                  <a:srgbClr val="00005B"/>
                </a:solidFill>
              </a:rPr>
              <a:t>от запада,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Так удалил Он от </a:t>
            </a:r>
            <a:r>
              <a:rPr lang="ru-RU" sz="6000" b="1" dirty="0" smtClean="0">
                <a:solidFill>
                  <a:srgbClr val="00005B"/>
                </a:solidFill>
              </a:rPr>
              <a:t>нас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Наши </a:t>
            </a:r>
            <a:r>
              <a:rPr lang="ru-RU" sz="6000" b="1" dirty="0">
                <a:solidFill>
                  <a:srgbClr val="00005B"/>
                </a:solidFill>
              </a:rPr>
              <a:t>грехи. </a:t>
            </a:r>
          </a:p>
        </p:txBody>
      </p:sp>
    </p:spTree>
    <p:extLst>
      <p:ext uri="{BB962C8B-B14F-4D97-AF65-F5344CB8AC3E}">
        <p14:creationId xmlns:p14="http://schemas.microsoft.com/office/powerpoint/2010/main" xmlns="" val="539720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20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072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060950" y="5451475"/>
            <a:ext cx="8672513" cy="187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ru-RU" altLang="ru-RU" sz="8000" b="1" dirty="0" smtClean="0">
                <a:solidFill>
                  <a:srgbClr val="8A0000"/>
                </a:solidFill>
              </a:rPr>
              <a:t>О, Господь,</a:t>
            </a:r>
            <a:br>
              <a:rPr lang="ru-RU" altLang="ru-RU" sz="8000" b="1" dirty="0" smtClean="0">
                <a:solidFill>
                  <a:srgbClr val="8A0000"/>
                </a:solidFill>
              </a:rPr>
            </a:br>
            <a:r>
              <a:rPr lang="ru-RU" altLang="ru-RU" sz="8000" b="1" dirty="0" smtClean="0">
                <a:solidFill>
                  <a:srgbClr val="8A0000"/>
                </a:solidFill>
              </a:rPr>
              <a:t>Тебе хвалу</a:t>
            </a:r>
            <a:endParaRPr kumimoji="1" lang="ru-RU" altLang="ru-RU" sz="8000" b="1" dirty="0">
              <a:solidFill>
                <a:srgbClr val="8A0000"/>
              </a:solidFill>
              <a:latin typeface="Geneva" charset="0"/>
              <a:ea typeface="Geneva" charset="0"/>
              <a:cs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069558" y="5092030"/>
            <a:ext cx="6409085" cy="304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К</a:t>
            </a:r>
            <a:r>
              <a:rPr lang="en-US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 </a:t>
            </a:r>
            <a: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горам возвожу</a:t>
            </a:r>
            <a:b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</a:br>
            <a: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взоры</a:t>
            </a:r>
            <a:r>
              <a:rPr lang="ru-RU" sz="8000" b="1" dirty="0" smtClean="0">
                <a:solidFill>
                  <a:srgbClr val="8A0000"/>
                </a:solidFill>
              </a:rPr>
              <a:t> </a:t>
            </a:r>
            <a:r>
              <a:rPr lang="ru-RU" sz="8000" b="1" dirty="0" smtClean="0">
                <a:solidFill>
                  <a:srgbClr val="8A0000"/>
                </a:solidFill>
              </a:rPr>
              <a:t>мои </a:t>
            </a:r>
            <a:endParaRPr lang="ru-RU" altLang="ru-RU" sz="8000" b="1" dirty="0">
              <a:solidFill>
                <a:srgbClr val="8A0000"/>
              </a:solidFill>
              <a:ea typeface="Arial" charset="0"/>
              <a:cs typeface="Arial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7297">
            <a:off x="2970486" y="4587570"/>
            <a:ext cx="2127455" cy="3573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765302" y="5092030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>
                <a:solidFill>
                  <a:srgbClr val="00005B"/>
                </a:solidFill>
              </a:rPr>
              <a:t>О Господь, Тебе </a:t>
            </a:r>
            <a:r>
              <a:rPr lang="ru-RU" sz="6000" b="1" dirty="0" smtClean="0">
                <a:solidFill>
                  <a:srgbClr val="00005B"/>
                </a:solidFill>
              </a:rPr>
              <a:t>хвалу</a:t>
            </a:r>
          </a:p>
          <a:p>
            <a:r>
              <a:rPr lang="ru-RU" sz="6000" b="1" dirty="0">
                <a:solidFill>
                  <a:srgbClr val="00005B"/>
                </a:solidFill>
              </a:rPr>
              <a:t>В</a:t>
            </a:r>
            <a:r>
              <a:rPr lang="ru-RU" sz="6000" b="1" dirty="0" smtClean="0">
                <a:solidFill>
                  <a:srgbClr val="00005B"/>
                </a:solidFill>
              </a:rPr>
              <a:t>ся </a:t>
            </a:r>
            <a:r>
              <a:rPr lang="ru-RU" sz="6000" b="1" dirty="0">
                <a:solidFill>
                  <a:srgbClr val="00005B"/>
                </a:solidFill>
              </a:rPr>
              <a:t>Вселенная </a:t>
            </a:r>
            <a:r>
              <a:rPr lang="ru-RU" sz="6000" b="1" dirty="0" smtClean="0">
                <a:solidFill>
                  <a:srgbClr val="00005B"/>
                </a:solidFill>
              </a:rPr>
              <a:t>поёт</a:t>
            </a:r>
            <a:r>
              <a:rPr lang="ru-RU" sz="6000" b="1" dirty="0">
                <a:solidFill>
                  <a:srgbClr val="00005B"/>
                </a:solidFill>
              </a:rPr>
              <a:t>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Прославляют небеса </a:t>
            </a:r>
            <a:r>
              <a:rPr lang="ru-RU" sz="6000" b="1" dirty="0" smtClean="0">
                <a:solidFill>
                  <a:srgbClr val="00005B"/>
                </a:solidFill>
              </a:rPr>
              <a:t>Вечную </a:t>
            </a:r>
            <a:r>
              <a:rPr lang="ru-RU" sz="6000" b="1" dirty="0">
                <a:solidFill>
                  <a:srgbClr val="00005B"/>
                </a:solidFill>
              </a:rPr>
              <a:t>любовь Твою.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Ангелы, ангелы, херувимы, </a:t>
            </a:r>
            <a:r>
              <a:rPr lang="ru-RU" sz="6000" b="1" dirty="0" smtClean="0">
                <a:solidFill>
                  <a:srgbClr val="00005B"/>
                </a:solidFill>
              </a:rPr>
              <a:t>Серафимы </a:t>
            </a:r>
            <a:r>
              <a:rPr lang="ru-RU" sz="6000" b="1" dirty="0">
                <a:solidFill>
                  <a:srgbClr val="00005B"/>
                </a:solidFill>
              </a:rPr>
              <a:t>Славят Творца,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Славят Творца – Духа, Сына и Отца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О </a:t>
            </a:r>
            <a:r>
              <a:rPr lang="ru-RU" sz="6000" b="1" dirty="0">
                <a:solidFill>
                  <a:srgbClr val="00005B"/>
                </a:solidFill>
              </a:rPr>
              <a:t>Господь, Тебе </a:t>
            </a:r>
            <a:r>
              <a:rPr lang="ru-RU" sz="6000" b="1" dirty="0" smtClean="0">
                <a:solidFill>
                  <a:srgbClr val="00005B"/>
                </a:solidFill>
              </a:rPr>
              <a:t>хвалу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Вся </a:t>
            </a:r>
            <a:r>
              <a:rPr lang="ru-RU" sz="6000" b="1" dirty="0">
                <a:solidFill>
                  <a:srgbClr val="00005B"/>
                </a:solidFill>
              </a:rPr>
              <a:t>Вселенная </a:t>
            </a:r>
            <a:r>
              <a:rPr lang="ru-RU" sz="6000" b="1" dirty="0" smtClean="0">
                <a:solidFill>
                  <a:srgbClr val="00005B"/>
                </a:solidFill>
              </a:rPr>
              <a:t>поёт</a:t>
            </a:r>
            <a:r>
              <a:rPr lang="ru-RU" sz="6000" b="1" dirty="0">
                <a:solidFill>
                  <a:srgbClr val="00005B"/>
                </a:solidFill>
              </a:rPr>
              <a:t>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Славят горы и моря </a:t>
            </a:r>
            <a:r>
              <a:rPr lang="ru-RU" sz="6000" b="1" dirty="0" smtClean="0">
                <a:solidFill>
                  <a:srgbClr val="00005B"/>
                </a:solidFill>
              </a:rPr>
              <a:t>Вечную </a:t>
            </a:r>
            <a:r>
              <a:rPr lang="ru-RU" sz="6000" b="1" dirty="0">
                <a:solidFill>
                  <a:srgbClr val="00005B"/>
                </a:solidFill>
              </a:rPr>
              <a:t>любовь Твою.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И поля, и луга, рыбы </a:t>
            </a:r>
            <a:r>
              <a:rPr lang="ru-RU" sz="6000" b="1" dirty="0" smtClean="0">
                <a:solidFill>
                  <a:srgbClr val="00005B"/>
                </a:solidFill>
              </a:rPr>
              <a:t>Речные</a:t>
            </a:r>
            <a:r>
              <a:rPr lang="ru-RU" sz="6000" b="1" dirty="0">
                <a:solidFill>
                  <a:srgbClr val="00005B"/>
                </a:solidFill>
              </a:rPr>
              <a:t>, звери лесные –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Всё, </a:t>
            </a:r>
            <a:r>
              <a:rPr lang="ru-RU" sz="6000" b="1" dirty="0">
                <a:solidFill>
                  <a:srgbClr val="00005B"/>
                </a:solidFill>
              </a:rPr>
              <a:t>что </a:t>
            </a:r>
            <a:r>
              <a:rPr lang="ru-RU" sz="6000" b="1" dirty="0" smtClean="0">
                <a:solidFill>
                  <a:srgbClr val="00005B"/>
                </a:solidFill>
              </a:rPr>
              <a:t>растёт,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Всё, что живёт,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Славу </a:t>
            </a:r>
            <a:r>
              <a:rPr lang="ru-RU" sz="6000" b="1" dirty="0">
                <a:solidFill>
                  <a:srgbClr val="00005B"/>
                </a:solidFill>
              </a:rPr>
              <a:t>Господу </a:t>
            </a:r>
            <a:r>
              <a:rPr lang="ru-RU" sz="6000" b="1" dirty="0" smtClean="0">
                <a:solidFill>
                  <a:srgbClr val="00005B"/>
                </a:solidFill>
              </a:rPr>
              <a:t>поёт.</a:t>
            </a:r>
          </a:p>
        </p:txBody>
      </p:sp>
    </p:spTree>
    <p:extLst>
      <p:ext uri="{BB962C8B-B14F-4D97-AF65-F5344CB8AC3E}">
        <p14:creationId xmlns:p14="http://schemas.microsoft.com/office/powerpoint/2010/main" xmlns="" val="1325861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О </a:t>
            </a:r>
            <a:r>
              <a:rPr lang="ru-RU" sz="6000" b="1" dirty="0">
                <a:solidFill>
                  <a:srgbClr val="00005B"/>
                </a:solidFill>
              </a:rPr>
              <a:t>Господь, Тебе </a:t>
            </a:r>
            <a:r>
              <a:rPr lang="ru-RU" sz="6000" b="1" dirty="0" smtClean="0">
                <a:solidFill>
                  <a:srgbClr val="00005B"/>
                </a:solidFill>
              </a:rPr>
              <a:t>хвалу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Вся </a:t>
            </a:r>
            <a:r>
              <a:rPr lang="ru-RU" sz="6000" b="1" dirty="0">
                <a:solidFill>
                  <a:srgbClr val="00005B"/>
                </a:solidFill>
              </a:rPr>
              <a:t>Вселенная </a:t>
            </a:r>
            <a:r>
              <a:rPr lang="ru-RU" sz="6000" b="1" dirty="0" smtClean="0">
                <a:solidFill>
                  <a:srgbClr val="00005B"/>
                </a:solidFill>
              </a:rPr>
              <a:t>поёт</a:t>
            </a:r>
            <a:r>
              <a:rPr lang="ru-RU" sz="6000" b="1" dirty="0">
                <a:solidFill>
                  <a:srgbClr val="00005B"/>
                </a:solidFill>
              </a:rPr>
              <a:t>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Крестную любовь Твою </a:t>
            </a:r>
            <a:r>
              <a:rPr lang="ru-RU" sz="6000" b="1" dirty="0" smtClean="0">
                <a:solidFill>
                  <a:srgbClr val="00005B"/>
                </a:solidFill>
              </a:rPr>
              <a:t>Воспевает </a:t>
            </a:r>
            <a:r>
              <a:rPr lang="ru-RU" sz="6000" b="1" dirty="0">
                <a:solidFill>
                  <a:srgbClr val="00005B"/>
                </a:solidFill>
              </a:rPr>
              <a:t>Твой народ.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Слава, слава Духу Святому, Духу Святому!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Слава Отцу, слава Отцу! Слава Господу Христу!</a:t>
            </a:r>
            <a:endParaRPr lang="ru-RU" sz="6000" dirty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 </a:t>
            </a:r>
            <a:endParaRPr lang="ru-RU" sz="6000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861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069558" y="5092030"/>
            <a:ext cx="6409085" cy="304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К</a:t>
            </a:r>
            <a:r>
              <a:rPr lang="en-US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 </a:t>
            </a:r>
            <a: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горам возвожу</a:t>
            </a:r>
            <a:b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</a:br>
            <a: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взоры</a:t>
            </a:r>
            <a:r>
              <a:rPr lang="ru-RU" sz="8000" b="1" dirty="0" smtClean="0">
                <a:solidFill>
                  <a:srgbClr val="8A0000"/>
                </a:solidFill>
              </a:rPr>
              <a:t> </a:t>
            </a:r>
            <a:r>
              <a:rPr lang="ru-RU" sz="8000" b="1" dirty="0" smtClean="0">
                <a:solidFill>
                  <a:srgbClr val="8A0000"/>
                </a:solidFill>
              </a:rPr>
              <a:t>мои </a:t>
            </a:r>
            <a:endParaRPr lang="ru-RU" altLang="ru-RU" sz="8000" b="1" dirty="0">
              <a:solidFill>
                <a:srgbClr val="8A0000"/>
              </a:solidFill>
              <a:ea typeface="Arial" charset="0"/>
              <a:cs typeface="Arial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7297">
            <a:off x="2970486" y="4587570"/>
            <a:ext cx="2127455" cy="3573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765302" y="5092030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300" b="1" dirty="0" smtClean="0">
                <a:solidFill>
                  <a:srgbClr val="00005B"/>
                </a:solidFill>
              </a:rPr>
              <a:t>К горам </a:t>
            </a:r>
            <a:r>
              <a:rPr lang="ru-RU" sz="6300" b="1" dirty="0" smtClean="0">
                <a:solidFill>
                  <a:srgbClr val="00005B"/>
                </a:solidFill>
              </a:rPr>
              <a:t>возвожу</a:t>
            </a:r>
            <a:br>
              <a:rPr lang="ru-RU" sz="6300" b="1" dirty="0" smtClean="0">
                <a:solidFill>
                  <a:srgbClr val="00005B"/>
                </a:solidFill>
              </a:rPr>
            </a:br>
            <a:r>
              <a:rPr lang="ru-RU" sz="6300" b="1" dirty="0" smtClean="0">
                <a:solidFill>
                  <a:srgbClr val="00005B"/>
                </a:solidFill>
              </a:rPr>
              <a:t>взоры </a:t>
            </a:r>
            <a:r>
              <a:rPr lang="ru-RU" sz="6300" b="1" dirty="0" smtClean="0">
                <a:solidFill>
                  <a:srgbClr val="00005B"/>
                </a:solidFill>
              </a:rPr>
              <a:t>мои,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Откуда </a:t>
            </a:r>
            <a:r>
              <a:rPr lang="ru-RU" sz="6300" b="1" dirty="0" smtClean="0">
                <a:solidFill>
                  <a:srgbClr val="00005B"/>
                </a:solidFill>
              </a:rPr>
              <a:t>придёт</a:t>
            </a:r>
            <a:br>
              <a:rPr lang="ru-RU" sz="6300" b="1" dirty="0" smtClean="0">
                <a:solidFill>
                  <a:srgbClr val="00005B"/>
                </a:solidFill>
              </a:rPr>
            </a:br>
            <a:r>
              <a:rPr lang="ru-RU" sz="6300" b="1" dirty="0" smtClean="0">
                <a:solidFill>
                  <a:srgbClr val="00005B"/>
                </a:solidFill>
              </a:rPr>
              <a:t>помощь </a:t>
            </a:r>
            <a:r>
              <a:rPr lang="ru-RU" sz="6300" b="1" dirty="0" smtClean="0">
                <a:solidFill>
                  <a:srgbClr val="00005B"/>
                </a:solidFill>
              </a:rPr>
              <a:t>ко мне.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От Бога </a:t>
            </a:r>
            <a:r>
              <a:rPr lang="ru-RU" sz="6300" b="1" dirty="0" smtClean="0">
                <a:solidFill>
                  <a:srgbClr val="00005B"/>
                </a:solidFill>
              </a:rPr>
              <a:t>придёт</a:t>
            </a:r>
            <a:br>
              <a:rPr lang="ru-RU" sz="6300" b="1" dirty="0" smtClean="0">
                <a:solidFill>
                  <a:srgbClr val="00005B"/>
                </a:solidFill>
              </a:rPr>
            </a:br>
            <a:r>
              <a:rPr lang="ru-RU" sz="6300" b="1" dirty="0" smtClean="0">
                <a:solidFill>
                  <a:srgbClr val="00005B"/>
                </a:solidFill>
              </a:rPr>
              <a:t>помощь </a:t>
            </a:r>
            <a:r>
              <a:rPr lang="ru-RU" sz="6300" b="1" dirty="0" smtClean="0">
                <a:solidFill>
                  <a:srgbClr val="00005B"/>
                </a:solidFill>
              </a:rPr>
              <a:t>по мне,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От Творца </a:t>
            </a:r>
            <a:r>
              <a:rPr lang="ru-RU" sz="6300" b="1" dirty="0" smtClean="0">
                <a:solidFill>
                  <a:srgbClr val="00005B"/>
                </a:solidFill>
              </a:rPr>
              <a:t>небес и земли.</a:t>
            </a:r>
            <a:endParaRPr lang="ru-RU" sz="6300" b="1" dirty="0" smtClean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endParaRPr lang="ru-RU" sz="2400" b="1" dirty="0" smtClean="0">
              <a:solidFill>
                <a:srgbClr val="00005B"/>
              </a:solidFill>
            </a:endParaRPr>
          </a:p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  <a:endParaRPr lang="ru-RU" sz="6600" b="1" dirty="0" smtClean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300" b="1" dirty="0" smtClean="0">
                <a:solidFill>
                  <a:srgbClr val="00005B"/>
                </a:solidFill>
              </a:rPr>
              <a:t>Хранит </a:t>
            </a:r>
            <a:r>
              <a:rPr lang="ru-RU" sz="6300" b="1" dirty="0" smtClean="0">
                <a:solidFill>
                  <a:srgbClr val="00005B"/>
                </a:solidFill>
              </a:rPr>
              <a:t>тебя </a:t>
            </a:r>
            <a:r>
              <a:rPr lang="ru-RU" sz="6300" b="1" dirty="0" smtClean="0">
                <a:solidFill>
                  <a:srgbClr val="00005B"/>
                </a:solidFill>
              </a:rPr>
              <a:t>Бог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покров </a:t>
            </a:r>
            <a:r>
              <a:rPr lang="ru-RU" sz="6300" b="1" dirty="0" smtClean="0">
                <a:solidFill>
                  <a:srgbClr val="00005B"/>
                </a:solidFill>
              </a:rPr>
              <a:t>над тобой,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Покров над тобой,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Над десницей твоей,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Не </a:t>
            </a:r>
            <a:r>
              <a:rPr lang="ru-RU" sz="6300" b="1" dirty="0" smtClean="0">
                <a:solidFill>
                  <a:srgbClr val="00005B"/>
                </a:solidFill>
              </a:rPr>
              <a:t>повредит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т</a:t>
            </a:r>
            <a:r>
              <a:rPr lang="ru-RU" sz="6300" b="1" dirty="0" smtClean="0">
                <a:solidFill>
                  <a:srgbClr val="00005B"/>
                </a:solidFill>
              </a:rPr>
              <a:t>ебе </a:t>
            </a:r>
            <a:r>
              <a:rPr lang="ru-RU" sz="6300" b="1" dirty="0" smtClean="0">
                <a:solidFill>
                  <a:srgbClr val="00005B"/>
                </a:solidFill>
              </a:rPr>
              <a:t>солнце во дни,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И луна не коснётся в ночи.</a:t>
            </a:r>
          </a:p>
          <a:p>
            <a:endParaRPr lang="ru-RU" sz="6300" b="1" dirty="0" smtClean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endParaRPr lang="ru-RU" sz="2400" b="1" dirty="0" smtClean="0">
              <a:solidFill>
                <a:srgbClr val="00005B"/>
              </a:solidFill>
            </a:endParaRPr>
          </a:p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  <a:endParaRPr lang="ru-RU" sz="6600" b="1" dirty="0" smtClean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300" b="1" dirty="0" smtClean="0">
                <a:solidFill>
                  <a:srgbClr val="00005B"/>
                </a:solidFill>
              </a:rPr>
              <a:t>Господь сохранит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от </a:t>
            </a:r>
            <a:r>
              <a:rPr lang="ru-RU" sz="6300" b="1" dirty="0" smtClean="0">
                <a:solidFill>
                  <a:srgbClr val="00005B"/>
                </a:solidFill>
              </a:rPr>
              <a:t>всякого зла.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Господь </a:t>
            </a:r>
            <a:r>
              <a:rPr lang="ru-RU" sz="6300" b="1" dirty="0" smtClean="0">
                <a:solidFill>
                  <a:srgbClr val="00005B"/>
                </a:solidFill>
              </a:rPr>
              <a:t>сохранит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душу </a:t>
            </a:r>
            <a:r>
              <a:rPr lang="ru-RU" sz="6300" b="1" dirty="0" smtClean="0">
                <a:solidFill>
                  <a:srgbClr val="00005B"/>
                </a:solidFill>
              </a:rPr>
              <a:t>твою;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Твой выход и </a:t>
            </a:r>
            <a:r>
              <a:rPr lang="ru-RU" sz="6300" b="1" dirty="0" smtClean="0">
                <a:solidFill>
                  <a:srgbClr val="00005B"/>
                </a:solidFill>
              </a:rPr>
              <a:t>вход</a:t>
            </a:r>
            <a:r>
              <a:rPr lang="en-US" sz="6300" b="1" dirty="0" smtClean="0">
                <a:solidFill>
                  <a:srgbClr val="00005B"/>
                </a:solidFill>
              </a:rPr>
              <a:t>,</a:t>
            </a:r>
            <a:endParaRPr lang="ru-RU" sz="6300" b="1" dirty="0" smtClean="0">
              <a:solidFill>
                <a:srgbClr val="00005B"/>
              </a:solidFill>
            </a:endParaRPr>
          </a:p>
          <a:p>
            <a:r>
              <a:rPr lang="ru-RU" sz="6300" b="1" dirty="0" smtClean="0">
                <a:solidFill>
                  <a:srgbClr val="00005B"/>
                </a:solidFill>
              </a:rPr>
              <a:t>дороги </a:t>
            </a:r>
            <a:r>
              <a:rPr lang="ru-RU" sz="6300" b="1" dirty="0" smtClean="0">
                <a:solidFill>
                  <a:srgbClr val="00005B"/>
                </a:solidFill>
              </a:rPr>
              <a:t>твои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Сохранит во веки веков.</a:t>
            </a:r>
            <a:endParaRPr lang="ru-RU" sz="6300" b="1" dirty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endParaRPr lang="ru-RU" sz="2400" b="1" dirty="0" smtClean="0">
              <a:solidFill>
                <a:srgbClr val="00005B"/>
              </a:solidFill>
            </a:endParaRPr>
          </a:p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  <a:endParaRPr lang="ru-RU" sz="6600" b="1" dirty="0" smtClean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300" b="1" dirty="0" smtClean="0">
                <a:solidFill>
                  <a:srgbClr val="00005B"/>
                </a:solidFill>
              </a:rPr>
              <a:t>К горам </a:t>
            </a:r>
            <a:r>
              <a:rPr lang="ru-RU" sz="6300" b="1" dirty="0" smtClean="0">
                <a:solidFill>
                  <a:srgbClr val="00005B"/>
                </a:solidFill>
              </a:rPr>
              <a:t>возвожу</a:t>
            </a:r>
            <a:br>
              <a:rPr lang="ru-RU" sz="6300" b="1" dirty="0" smtClean="0">
                <a:solidFill>
                  <a:srgbClr val="00005B"/>
                </a:solidFill>
              </a:rPr>
            </a:br>
            <a:r>
              <a:rPr lang="ru-RU" sz="6300" b="1" dirty="0" smtClean="0">
                <a:solidFill>
                  <a:srgbClr val="00005B"/>
                </a:solidFill>
              </a:rPr>
              <a:t>взоры </a:t>
            </a:r>
            <a:r>
              <a:rPr lang="ru-RU" sz="6300" b="1" dirty="0" smtClean="0">
                <a:solidFill>
                  <a:srgbClr val="00005B"/>
                </a:solidFill>
              </a:rPr>
              <a:t>мои,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Откуда </a:t>
            </a:r>
            <a:r>
              <a:rPr lang="ru-RU" sz="6300" b="1" dirty="0" smtClean="0">
                <a:solidFill>
                  <a:srgbClr val="00005B"/>
                </a:solidFill>
              </a:rPr>
              <a:t>придёт</a:t>
            </a:r>
            <a:br>
              <a:rPr lang="ru-RU" sz="6300" b="1" dirty="0" smtClean="0">
                <a:solidFill>
                  <a:srgbClr val="00005B"/>
                </a:solidFill>
              </a:rPr>
            </a:br>
            <a:r>
              <a:rPr lang="ru-RU" sz="6300" b="1" dirty="0" smtClean="0">
                <a:solidFill>
                  <a:srgbClr val="00005B"/>
                </a:solidFill>
              </a:rPr>
              <a:t>помощь </a:t>
            </a:r>
            <a:r>
              <a:rPr lang="ru-RU" sz="6300" b="1" dirty="0" smtClean="0">
                <a:solidFill>
                  <a:srgbClr val="00005B"/>
                </a:solidFill>
              </a:rPr>
              <a:t>ко мне.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От Бога </a:t>
            </a:r>
            <a:r>
              <a:rPr lang="ru-RU" sz="6300" b="1" dirty="0" smtClean="0">
                <a:solidFill>
                  <a:srgbClr val="00005B"/>
                </a:solidFill>
              </a:rPr>
              <a:t>придёт</a:t>
            </a:r>
            <a:br>
              <a:rPr lang="ru-RU" sz="6300" b="1" dirty="0" smtClean="0">
                <a:solidFill>
                  <a:srgbClr val="00005B"/>
                </a:solidFill>
              </a:rPr>
            </a:br>
            <a:r>
              <a:rPr lang="ru-RU" sz="6300" b="1" dirty="0" smtClean="0">
                <a:solidFill>
                  <a:srgbClr val="00005B"/>
                </a:solidFill>
              </a:rPr>
              <a:t>помощь </a:t>
            </a:r>
            <a:r>
              <a:rPr lang="ru-RU" sz="6300" b="1" dirty="0" smtClean="0">
                <a:solidFill>
                  <a:srgbClr val="00005B"/>
                </a:solidFill>
              </a:rPr>
              <a:t>по мне,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От Творца </a:t>
            </a:r>
            <a:r>
              <a:rPr lang="ru-RU" sz="6300" b="1" dirty="0" smtClean="0">
                <a:solidFill>
                  <a:srgbClr val="00005B"/>
                </a:solidFill>
              </a:rPr>
              <a:t>небес и земли.</a:t>
            </a:r>
            <a:endParaRPr lang="ru-RU" sz="6300" b="1" dirty="0" smtClean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3003213" cy="98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226147" y="3721668"/>
            <a:ext cx="8500131" cy="10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sz="8700" b="1" dirty="0" smtClean="0">
                <a:solidFill>
                  <a:srgbClr val="8A0000"/>
                </a:solidFill>
              </a:rPr>
              <a:t>«Закон Божий»</a:t>
            </a:r>
            <a:endParaRPr lang="ru-RU" altLang="ru-RU" sz="8700" b="1" dirty="0">
              <a:solidFill>
                <a:srgbClr val="8A0000"/>
              </a:solidFill>
              <a:latin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2499743"/>
            <a:ext cx="12384087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200" dirty="0" smtClean="0">
                <a:solidFill>
                  <a:srgbClr val="520501"/>
                </a:solidFill>
              </a:rPr>
              <a:t>Великие принципы Закона Божьего изложены в Десяти </a:t>
            </a:r>
            <a:r>
              <a:rPr lang="ru-RU" sz="5200" dirty="0" smtClean="0">
                <a:solidFill>
                  <a:srgbClr val="520501"/>
                </a:solidFill>
              </a:rPr>
              <a:t>Заповедях</a:t>
            </a:r>
            <a:br>
              <a:rPr lang="ru-RU" sz="5200" dirty="0" smtClean="0">
                <a:solidFill>
                  <a:srgbClr val="520501"/>
                </a:solidFill>
              </a:rPr>
            </a:br>
            <a:r>
              <a:rPr lang="ru-RU" sz="5200" dirty="0" smtClean="0">
                <a:solidFill>
                  <a:srgbClr val="520501"/>
                </a:solidFill>
              </a:rPr>
              <a:t>и </a:t>
            </a:r>
            <a:r>
              <a:rPr lang="ru-RU" sz="5200" dirty="0" smtClean="0">
                <a:solidFill>
                  <a:srgbClr val="520501"/>
                </a:solidFill>
              </a:rPr>
              <a:t>явлены в жизни Иисуса Христа. В них отражена Божья любовь, Его </a:t>
            </a:r>
            <a:r>
              <a:rPr lang="ru-RU" sz="5200" dirty="0" smtClean="0">
                <a:solidFill>
                  <a:srgbClr val="520501"/>
                </a:solidFill>
              </a:rPr>
              <a:t>воля</a:t>
            </a:r>
            <a:br>
              <a:rPr lang="ru-RU" sz="5200" dirty="0" smtClean="0">
                <a:solidFill>
                  <a:srgbClr val="520501"/>
                </a:solidFill>
              </a:rPr>
            </a:br>
            <a:r>
              <a:rPr lang="ru-RU" sz="5200" dirty="0" smtClean="0">
                <a:solidFill>
                  <a:srgbClr val="520501"/>
                </a:solidFill>
              </a:rPr>
              <a:t>и </a:t>
            </a:r>
            <a:r>
              <a:rPr lang="ru-RU" sz="5200" dirty="0" smtClean="0">
                <a:solidFill>
                  <a:srgbClr val="520501"/>
                </a:solidFill>
              </a:rPr>
              <a:t>намерения в вопросах поведения человека и его </a:t>
            </a:r>
            <a:r>
              <a:rPr lang="ru-RU" sz="5200" dirty="0" smtClean="0">
                <a:solidFill>
                  <a:srgbClr val="520501"/>
                </a:solidFill>
              </a:rPr>
              <a:t>взаимоотношений</a:t>
            </a:r>
            <a:br>
              <a:rPr lang="ru-RU" sz="5200" dirty="0" smtClean="0">
                <a:solidFill>
                  <a:srgbClr val="520501"/>
                </a:solidFill>
              </a:rPr>
            </a:br>
            <a:r>
              <a:rPr lang="ru-RU" sz="5200" dirty="0" smtClean="0">
                <a:solidFill>
                  <a:srgbClr val="520501"/>
                </a:solidFill>
              </a:rPr>
              <a:t>с </a:t>
            </a:r>
            <a:r>
              <a:rPr lang="ru-RU" sz="5200" dirty="0" smtClean="0">
                <a:solidFill>
                  <a:srgbClr val="520501"/>
                </a:solidFill>
              </a:rPr>
              <a:t>Богом и ближними. Они обязательны для людей всех </a:t>
            </a:r>
            <a:r>
              <a:rPr lang="ru-RU" sz="5200" dirty="0" smtClean="0">
                <a:solidFill>
                  <a:srgbClr val="520501"/>
                </a:solidFill>
              </a:rPr>
              <a:t>времён</a:t>
            </a:r>
            <a:r>
              <a:rPr lang="ru-RU" sz="5200" dirty="0" smtClean="0">
                <a:solidFill>
                  <a:srgbClr val="520501"/>
                </a:solidFill>
              </a:rPr>
              <a:t>. Эти постановления лежат в основе Божьего завета с Его народом</a:t>
            </a:r>
            <a:r>
              <a:rPr lang="ru-RU" sz="5200" dirty="0" smtClean="0">
                <a:solidFill>
                  <a:srgbClr val="520501"/>
                </a:solidFill>
              </a:rPr>
              <a:t>.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843558"/>
            <a:ext cx="12169775" cy="167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19</a:t>
            </a:r>
            <a:endParaRPr lang="en-US" altLang="ru-RU" sz="4400" dirty="0" smtClean="0">
              <a:solidFill>
                <a:srgbClr val="661900"/>
              </a:solidFill>
            </a:endParaRPr>
          </a:p>
          <a:p>
            <a:pPr algn="ctr" eaLnBrk="1">
              <a:lnSpc>
                <a:spcPct val="9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6619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Закон Божий</a:t>
            </a:r>
            <a:r>
              <a:rPr lang="ru-RU" altLang="ru-RU" sz="6000" dirty="0" smtClean="0">
                <a:solidFill>
                  <a:srgbClr val="661900"/>
                </a:solidFill>
              </a:rPr>
              <a:t>»</a:t>
            </a:r>
            <a:endParaRPr lang="ru-RU" altLang="ru-RU" sz="6000" dirty="0">
              <a:solidFill>
                <a:srgbClr val="661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2499742"/>
            <a:ext cx="12456739" cy="727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200" dirty="0" smtClean="0">
                <a:solidFill>
                  <a:srgbClr val="520501"/>
                </a:solidFill>
              </a:rPr>
              <a:t>Это </a:t>
            </a:r>
            <a:r>
              <a:rPr lang="ru-RU" sz="5200" dirty="0" smtClean="0">
                <a:solidFill>
                  <a:srgbClr val="520501"/>
                </a:solidFill>
              </a:rPr>
              <a:t>высшее мерило </a:t>
            </a:r>
            <a:r>
              <a:rPr lang="ru-RU" sz="5200" dirty="0" smtClean="0">
                <a:solidFill>
                  <a:srgbClr val="520501"/>
                </a:solidFill>
              </a:rPr>
              <a:t>праведности</a:t>
            </a:r>
            <a:br>
              <a:rPr lang="ru-RU" sz="5200" dirty="0" smtClean="0">
                <a:solidFill>
                  <a:srgbClr val="520501"/>
                </a:solidFill>
              </a:rPr>
            </a:br>
            <a:r>
              <a:rPr lang="ru-RU" sz="5200" dirty="0" smtClean="0">
                <a:solidFill>
                  <a:srgbClr val="520501"/>
                </a:solidFill>
              </a:rPr>
              <a:t>на </a:t>
            </a:r>
            <a:r>
              <a:rPr lang="ru-RU" sz="5200" dirty="0" smtClean="0">
                <a:solidFill>
                  <a:srgbClr val="520501"/>
                </a:solidFill>
              </a:rPr>
              <a:t>суде Божьем. Благодаря влиянию Духа Святого заповеди </a:t>
            </a:r>
            <a:r>
              <a:rPr lang="ru-RU" sz="5200" dirty="0" smtClean="0">
                <a:solidFill>
                  <a:srgbClr val="520501"/>
                </a:solidFill>
              </a:rPr>
              <a:t>приводят</a:t>
            </a:r>
            <a:br>
              <a:rPr lang="ru-RU" sz="5200" dirty="0" smtClean="0">
                <a:solidFill>
                  <a:srgbClr val="520501"/>
                </a:solidFill>
              </a:rPr>
            </a:br>
            <a:r>
              <a:rPr lang="ru-RU" sz="5200" dirty="0" smtClean="0">
                <a:solidFill>
                  <a:srgbClr val="520501"/>
                </a:solidFill>
              </a:rPr>
              <a:t>к </a:t>
            </a:r>
            <a:r>
              <a:rPr lang="ru-RU" sz="5200" dirty="0" smtClean="0">
                <a:solidFill>
                  <a:srgbClr val="520501"/>
                </a:solidFill>
              </a:rPr>
              <a:t>познанию греха и пробуждают сознание необходимости в Спасителе. Спасение — это дар благодати, его невозможно заслужить </a:t>
            </a:r>
            <a:r>
              <a:rPr lang="ru-RU" sz="5200" dirty="0" smtClean="0">
                <a:solidFill>
                  <a:srgbClr val="520501"/>
                </a:solidFill>
              </a:rPr>
              <a:t>делами.</a:t>
            </a:r>
            <a:br>
              <a:rPr lang="ru-RU" sz="5200" dirty="0" smtClean="0">
                <a:solidFill>
                  <a:srgbClr val="520501"/>
                </a:solidFill>
              </a:rPr>
            </a:br>
            <a:r>
              <a:rPr lang="ru-RU" sz="5200" dirty="0" smtClean="0">
                <a:solidFill>
                  <a:srgbClr val="520501"/>
                </a:solidFill>
              </a:rPr>
              <a:t>Но в послушании </a:t>
            </a:r>
            <a:r>
              <a:rPr lang="ru-RU" sz="5200" dirty="0" smtClean="0">
                <a:solidFill>
                  <a:srgbClr val="520501"/>
                </a:solidFill>
              </a:rPr>
              <a:t>совершенствуется христианский </a:t>
            </a:r>
            <a:r>
              <a:rPr lang="ru-RU" sz="5200" dirty="0" smtClean="0">
                <a:solidFill>
                  <a:srgbClr val="520501"/>
                </a:solidFill>
              </a:rPr>
              <a:t>характер. </a:t>
            </a:r>
            <a:r>
              <a:rPr lang="ru-RU" sz="5200" dirty="0" smtClean="0">
                <a:solidFill>
                  <a:srgbClr val="520501"/>
                </a:solidFill>
              </a:rPr>
              <a:t>Оно </a:t>
            </a:r>
            <a:r>
              <a:rPr lang="ru-RU" sz="5200" dirty="0" smtClean="0">
                <a:solidFill>
                  <a:srgbClr val="520501"/>
                </a:solidFill>
              </a:rPr>
              <a:t>говорит</a:t>
            </a:r>
            <a:br>
              <a:rPr lang="ru-RU" sz="5200" dirty="0" smtClean="0">
                <a:solidFill>
                  <a:srgbClr val="520501"/>
                </a:solidFill>
              </a:rPr>
            </a:br>
            <a:r>
              <a:rPr lang="ru-RU" sz="5200" dirty="0" smtClean="0">
                <a:solidFill>
                  <a:srgbClr val="520501"/>
                </a:solidFill>
              </a:rPr>
              <a:t>о </a:t>
            </a:r>
            <a:r>
              <a:rPr lang="ru-RU" sz="5200" dirty="0" smtClean="0">
                <a:solidFill>
                  <a:srgbClr val="520501"/>
                </a:solidFill>
              </a:rPr>
              <a:t>любви к Господу и нашим </a:t>
            </a:r>
            <a:r>
              <a:rPr lang="ru-RU" sz="5200" dirty="0" smtClean="0">
                <a:solidFill>
                  <a:srgbClr val="520501"/>
                </a:solidFill>
              </a:rPr>
              <a:t>ближним…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843558"/>
            <a:ext cx="12169775" cy="167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19</a:t>
            </a:r>
            <a:endParaRPr lang="en-US" altLang="ru-RU" sz="4400" dirty="0" smtClean="0">
              <a:solidFill>
                <a:srgbClr val="661900"/>
              </a:solidFill>
            </a:endParaRPr>
          </a:p>
          <a:p>
            <a:pPr algn="ctr" eaLnBrk="1">
              <a:lnSpc>
                <a:spcPct val="9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6619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Закон Божий</a:t>
            </a:r>
            <a:r>
              <a:rPr lang="ru-RU" altLang="ru-RU" sz="6000" dirty="0" smtClean="0">
                <a:solidFill>
                  <a:srgbClr val="661900"/>
                </a:solidFill>
              </a:rPr>
              <a:t>»</a:t>
            </a:r>
            <a:endParaRPr lang="ru-RU" altLang="ru-RU" sz="6000" dirty="0">
              <a:solidFill>
                <a:srgbClr val="661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7005289" y="5092030"/>
            <a:ext cx="6409085" cy="206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Земля трепещет</a:t>
            </a:r>
            <a:endParaRPr lang="ru-RU" altLang="ru-RU" sz="8000" b="1" dirty="0">
              <a:solidFill>
                <a:srgbClr val="8A0000"/>
              </a:solidFill>
              <a:ea typeface="Arial" charset="0"/>
              <a:cs typeface="Arial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7297">
            <a:off x="2970486" y="4587570"/>
            <a:ext cx="2127455" cy="3573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765302" y="5092030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77670" y="7252270"/>
            <a:ext cx="411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661900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661900"/>
                </a:solidFill>
              </a:rPr>
              <a:t>248</a:t>
            </a:r>
            <a:endParaRPr lang="ru-RU" altLang="ru-RU" sz="4800" b="1" i="1" u="sng" dirty="0">
              <a:solidFill>
                <a:srgbClr val="661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077670" y="5433226"/>
            <a:ext cx="5400600" cy="18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8A0000"/>
                </a:solidFill>
              </a:rPr>
              <a:t>Людям волей всеблагою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149678" y="7180262"/>
            <a:ext cx="414647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№144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17030" y="1347614"/>
            <a:ext cx="10657184" cy="58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Земля трепещет, </a:t>
            </a:r>
            <a:endParaRPr lang="ru-RU" sz="6000" b="1" dirty="0" smtClean="0">
              <a:solidFill>
                <a:srgbClr val="00005B"/>
              </a:solidFill>
            </a:endParaRPr>
          </a:p>
          <a:p>
            <a:r>
              <a:rPr lang="ru-RU" sz="6000" b="1" dirty="0" smtClean="0">
                <a:solidFill>
                  <a:srgbClr val="00005B"/>
                </a:solidFill>
              </a:rPr>
              <a:t>П</a:t>
            </a:r>
            <a:r>
              <a:rPr lang="ru-RU" sz="6000" b="1" dirty="0" smtClean="0">
                <a:solidFill>
                  <a:srgbClr val="00005B"/>
                </a:solidFill>
              </a:rPr>
              <a:t>о </a:t>
            </a:r>
            <a:r>
              <a:rPr lang="ru-RU" sz="6000" b="1" dirty="0" smtClean="0">
                <a:solidFill>
                  <a:srgbClr val="00005B"/>
                </a:solidFill>
              </a:rPr>
              <a:t>эфиру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Катится </a:t>
            </a:r>
            <a:r>
              <a:rPr lang="ru-RU" sz="6000" b="1" dirty="0" smtClean="0">
                <a:solidFill>
                  <a:srgbClr val="00005B"/>
                </a:solidFill>
              </a:rPr>
              <a:t>гром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И</a:t>
            </a:r>
            <a:r>
              <a:rPr lang="ru-RU" sz="6000" b="1" dirty="0" smtClean="0">
                <a:solidFill>
                  <a:srgbClr val="00005B"/>
                </a:solidFill>
              </a:rPr>
              <a:t>з </a:t>
            </a:r>
            <a:r>
              <a:rPr lang="ru-RU" sz="6000" b="1" dirty="0" smtClean="0">
                <a:solidFill>
                  <a:srgbClr val="00005B"/>
                </a:solidFill>
              </a:rPr>
              <a:t>края в край,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То Божий </a:t>
            </a:r>
            <a:r>
              <a:rPr lang="ru-RU" sz="6000" b="1" dirty="0" smtClean="0">
                <a:solidFill>
                  <a:srgbClr val="00005B"/>
                </a:solidFill>
              </a:rPr>
              <a:t>глас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В</a:t>
            </a:r>
            <a:r>
              <a:rPr lang="ru-RU" sz="6000" b="1" dirty="0" smtClean="0">
                <a:solidFill>
                  <a:srgbClr val="00005B"/>
                </a:solidFill>
              </a:rPr>
              <a:t>зывает </a:t>
            </a:r>
            <a:r>
              <a:rPr lang="ru-RU" sz="6000" b="1" dirty="0" smtClean="0">
                <a:solidFill>
                  <a:srgbClr val="00005B"/>
                </a:solidFill>
              </a:rPr>
              <a:t>к миру: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«</a:t>
            </a:r>
            <a:r>
              <a:rPr lang="ru-RU" sz="6000" b="1" dirty="0" smtClean="0">
                <a:solidFill>
                  <a:srgbClr val="00005B"/>
                </a:solidFill>
              </a:rPr>
              <a:t>Израиль,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Мой </a:t>
            </a:r>
            <a:r>
              <a:rPr lang="ru-RU" sz="6000" b="1" dirty="0" smtClean="0">
                <a:solidFill>
                  <a:srgbClr val="00005B"/>
                </a:solidFill>
              </a:rPr>
              <a:t>народ, внимай</a:t>
            </a:r>
            <a:r>
              <a:rPr lang="ru-RU" sz="6000" b="1" dirty="0" smtClean="0">
                <a:solidFill>
                  <a:srgbClr val="00005B"/>
                </a:solidFill>
              </a:rPr>
              <a:t>!</a:t>
            </a:r>
            <a:endParaRPr lang="ru-RU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1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077670" y="5433226"/>
            <a:ext cx="5400600" cy="18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8A0000"/>
                </a:solidFill>
              </a:rPr>
              <a:t>Людям волей всеблагою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149678" y="7180262"/>
            <a:ext cx="414647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№144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17030" y="1347614"/>
            <a:ext cx="10657184" cy="58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Израиль,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Т</a:t>
            </a:r>
            <a:r>
              <a:rPr lang="ru-RU" sz="6000" b="1" dirty="0" smtClean="0">
                <a:solidFill>
                  <a:srgbClr val="00005B"/>
                </a:solidFill>
              </a:rPr>
              <a:t>ы </a:t>
            </a:r>
            <a:r>
              <a:rPr lang="ru-RU" sz="6000" b="1" dirty="0" smtClean="0">
                <a:solidFill>
                  <a:srgbClr val="00005B"/>
                </a:solidFill>
              </a:rPr>
              <a:t>Мне строишь храмы,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И храмы золотом блестят,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И в них курятся фимиамы,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И день и ночь они горят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1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077670" y="5433226"/>
            <a:ext cx="5400600" cy="18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8A0000"/>
                </a:solidFill>
              </a:rPr>
              <a:t>Людям волей всеблагою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149678" y="7180262"/>
            <a:ext cx="414647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№144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17030" y="1347614"/>
            <a:ext cx="10657184" cy="58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</a:t>
            </a:r>
            <a:r>
              <a:rPr lang="ru-RU" sz="4800" b="1" u="sng" dirty="0" smtClean="0">
                <a:solidFill>
                  <a:srgbClr val="00005B"/>
                </a:solidFill>
              </a:rPr>
              <a:t>:</a:t>
            </a:r>
          </a:p>
          <a:p>
            <a:endParaRPr lang="ru-RU" sz="2000" b="1" dirty="0" smtClean="0">
              <a:solidFill>
                <a:srgbClr val="00005B"/>
              </a:solidFill>
            </a:endParaRPr>
          </a:p>
          <a:p>
            <a:r>
              <a:rPr lang="ru-RU" sz="6000" b="1" dirty="0" smtClean="0">
                <a:solidFill>
                  <a:srgbClr val="00005B"/>
                </a:solidFill>
              </a:rPr>
              <a:t>Мне нужно </a:t>
            </a:r>
            <a:r>
              <a:rPr lang="ru-RU" sz="6000" b="1" dirty="0" smtClean="0">
                <a:solidFill>
                  <a:srgbClr val="00005B"/>
                </a:solidFill>
              </a:rPr>
              <a:t>сердце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Ч</a:t>
            </a:r>
            <a:r>
              <a:rPr lang="ru-RU" sz="6000" b="1" dirty="0" smtClean="0">
                <a:solidFill>
                  <a:srgbClr val="00005B"/>
                </a:solidFill>
              </a:rPr>
              <a:t>ище </a:t>
            </a:r>
            <a:r>
              <a:rPr lang="ru-RU" sz="6000" b="1" dirty="0" smtClean="0">
                <a:solidFill>
                  <a:srgbClr val="00005B"/>
                </a:solidFill>
              </a:rPr>
              <a:t>злата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И воля крепкая в труде,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Мне нужен </a:t>
            </a:r>
            <a:r>
              <a:rPr lang="ru-RU" sz="6000" b="1" dirty="0" smtClean="0">
                <a:solidFill>
                  <a:srgbClr val="00005B"/>
                </a:solidFill>
              </a:rPr>
              <a:t>брат,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Ч</a:t>
            </a:r>
            <a:r>
              <a:rPr lang="ru-RU" sz="6000" b="1" dirty="0" smtClean="0">
                <a:solidFill>
                  <a:srgbClr val="00005B"/>
                </a:solidFill>
              </a:rPr>
              <a:t>то </a:t>
            </a:r>
            <a:r>
              <a:rPr lang="ru-RU" sz="6000" b="1" dirty="0" smtClean="0">
                <a:solidFill>
                  <a:srgbClr val="00005B"/>
                </a:solidFill>
              </a:rPr>
              <a:t>любит брата,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Нужна </a:t>
            </a:r>
            <a:r>
              <a:rPr lang="ru-RU" sz="6000" b="1" dirty="0" smtClean="0">
                <a:solidFill>
                  <a:srgbClr val="00005B"/>
                </a:solidFill>
              </a:rPr>
              <a:t>Мне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П</a:t>
            </a:r>
            <a:r>
              <a:rPr lang="ru-RU" sz="6000" b="1" dirty="0" smtClean="0">
                <a:solidFill>
                  <a:srgbClr val="00005B"/>
                </a:solidFill>
              </a:rPr>
              <a:t>равда </a:t>
            </a:r>
            <a:r>
              <a:rPr lang="ru-RU" sz="6000" b="1" dirty="0" smtClean="0">
                <a:solidFill>
                  <a:srgbClr val="00005B"/>
                </a:solidFill>
              </a:rPr>
              <a:t>на земле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1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077670" y="5433226"/>
            <a:ext cx="5400600" cy="18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8A0000"/>
                </a:solidFill>
              </a:rPr>
              <a:t>Людям волей всеблагою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149678" y="7180262"/>
            <a:ext cx="414647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№144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17030" y="1347614"/>
            <a:ext cx="10657184" cy="58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К </a:t>
            </a:r>
            <a:r>
              <a:rPr lang="ru-RU" sz="6000" b="1" dirty="0" smtClean="0">
                <a:solidFill>
                  <a:srgbClr val="00005B"/>
                </a:solidFill>
              </a:rPr>
              <a:t>чему Мне </a:t>
            </a:r>
            <a:r>
              <a:rPr lang="ru-RU" sz="6000" b="1" dirty="0" smtClean="0">
                <a:solidFill>
                  <a:srgbClr val="00005B"/>
                </a:solidFill>
              </a:rPr>
              <a:t>ваших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Х</a:t>
            </a:r>
            <a:r>
              <a:rPr lang="ru-RU" sz="6000" b="1" dirty="0" smtClean="0">
                <a:solidFill>
                  <a:srgbClr val="00005B"/>
                </a:solidFill>
              </a:rPr>
              <a:t>рамов </a:t>
            </a:r>
            <a:r>
              <a:rPr lang="ru-RU" sz="6000" b="1" dirty="0" smtClean="0">
                <a:solidFill>
                  <a:srgbClr val="00005B"/>
                </a:solidFill>
              </a:rPr>
              <a:t>своды?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Бездушный камень </a:t>
            </a:r>
            <a:r>
              <a:rPr lang="ru-RU" sz="6000" b="1" dirty="0" smtClean="0">
                <a:solidFill>
                  <a:srgbClr val="00005B"/>
                </a:solidFill>
              </a:rPr>
              <a:t>—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П</a:t>
            </a:r>
            <a:r>
              <a:rPr lang="ru-RU" sz="6000" b="1" dirty="0" smtClean="0">
                <a:solidFill>
                  <a:srgbClr val="00005B"/>
                </a:solidFill>
              </a:rPr>
              <a:t>рах </a:t>
            </a:r>
            <a:r>
              <a:rPr lang="ru-RU" sz="6000" b="1" dirty="0" smtClean="0">
                <a:solidFill>
                  <a:srgbClr val="00005B"/>
                </a:solidFill>
              </a:rPr>
              <a:t>земной!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Я создал </a:t>
            </a:r>
            <a:r>
              <a:rPr lang="ru-RU" sz="6000" b="1" dirty="0" smtClean="0">
                <a:solidFill>
                  <a:srgbClr val="00005B"/>
                </a:solidFill>
              </a:rPr>
              <a:t>землю,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Создал </a:t>
            </a:r>
            <a:r>
              <a:rPr lang="ru-RU" sz="6000" b="1" dirty="0" smtClean="0">
                <a:solidFill>
                  <a:srgbClr val="00005B"/>
                </a:solidFill>
              </a:rPr>
              <a:t>воды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И небо очертил рукой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1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077670" y="5433226"/>
            <a:ext cx="5400600" cy="18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8A0000"/>
                </a:solidFill>
              </a:rPr>
              <a:t>Людям волей всеблагою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149678" y="7180262"/>
            <a:ext cx="414647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№144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17030" y="1347614"/>
            <a:ext cx="10657184" cy="58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К </a:t>
            </a:r>
            <a:r>
              <a:rPr lang="ru-RU" sz="6000" b="1" dirty="0" smtClean="0">
                <a:solidFill>
                  <a:srgbClr val="00005B"/>
                </a:solidFill>
              </a:rPr>
              <a:t>чему Мне </a:t>
            </a:r>
            <a:r>
              <a:rPr lang="ru-RU" sz="6000" b="1" dirty="0" smtClean="0">
                <a:solidFill>
                  <a:srgbClr val="00005B"/>
                </a:solidFill>
              </a:rPr>
              <a:t>злато?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 </a:t>
            </a:r>
            <a:r>
              <a:rPr lang="ru-RU" sz="6000" b="1" dirty="0" smtClean="0">
                <a:solidFill>
                  <a:srgbClr val="00005B"/>
                </a:solidFill>
              </a:rPr>
              <a:t>глубь земную,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В утробу вековечных скал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Я влил, как воду дождевую,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Огнём расплавленный металл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1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endParaRPr lang="ru-RU" sz="2400" b="1" dirty="0" smtClean="0">
              <a:solidFill>
                <a:srgbClr val="00005B"/>
              </a:solidFill>
            </a:endParaRPr>
          </a:p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  <a:endParaRPr lang="ru-RU" sz="6600" b="1" dirty="0" smtClean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077670" y="5433226"/>
            <a:ext cx="5400600" cy="18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8A0000"/>
                </a:solidFill>
              </a:rPr>
              <a:t>Людям волей всеблагою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149678" y="7180262"/>
            <a:ext cx="414647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№144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17030" y="1347614"/>
            <a:ext cx="10657184" cy="58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</a:t>
            </a:r>
            <a:r>
              <a:rPr lang="ru-RU" sz="4800" b="1" u="sng" dirty="0" smtClean="0">
                <a:solidFill>
                  <a:srgbClr val="00005B"/>
                </a:solidFill>
              </a:rPr>
              <a:t>:</a:t>
            </a:r>
          </a:p>
          <a:p>
            <a:endParaRPr lang="ru-RU" sz="2000" b="1" dirty="0" smtClean="0">
              <a:solidFill>
                <a:srgbClr val="00005B"/>
              </a:solidFill>
            </a:endParaRPr>
          </a:p>
          <a:p>
            <a:r>
              <a:rPr lang="ru-RU" sz="6000" b="1" dirty="0" smtClean="0">
                <a:solidFill>
                  <a:srgbClr val="00005B"/>
                </a:solidFill>
              </a:rPr>
              <a:t>Мне нужно </a:t>
            </a:r>
            <a:r>
              <a:rPr lang="ru-RU" sz="6000" b="1" dirty="0" smtClean="0">
                <a:solidFill>
                  <a:srgbClr val="00005B"/>
                </a:solidFill>
              </a:rPr>
              <a:t>сердце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Ч</a:t>
            </a:r>
            <a:r>
              <a:rPr lang="ru-RU" sz="6000" b="1" dirty="0" smtClean="0">
                <a:solidFill>
                  <a:srgbClr val="00005B"/>
                </a:solidFill>
              </a:rPr>
              <a:t>ище </a:t>
            </a:r>
            <a:r>
              <a:rPr lang="ru-RU" sz="6000" b="1" dirty="0" smtClean="0">
                <a:solidFill>
                  <a:srgbClr val="00005B"/>
                </a:solidFill>
              </a:rPr>
              <a:t>злата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И воля крепкая в труде,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Мне нужен </a:t>
            </a:r>
            <a:r>
              <a:rPr lang="ru-RU" sz="6000" b="1" dirty="0" smtClean="0">
                <a:solidFill>
                  <a:srgbClr val="00005B"/>
                </a:solidFill>
              </a:rPr>
              <a:t>брат,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Ч</a:t>
            </a:r>
            <a:r>
              <a:rPr lang="ru-RU" sz="6000" b="1" dirty="0" smtClean="0">
                <a:solidFill>
                  <a:srgbClr val="00005B"/>
                </a:solidFill>
              </a:rPr>
              <a:t>то </a:t>
            </a:r>
            <a:r>
              <a:rPr lang="ru-RU" sz="6000" b="1" dirty="0" smtClean="0">
                <a:solidFill>
                  <a:srgbClr val="00005B"/>
                </a:solidFill>
              </a:rPr>
              <a:t>любит брата,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Нужна </a:t>
            </a:r>
            <a:r>
              <a:rPr lang="ru-RU" sz="6000" b="1" dirty="0" smtClean="0">
                <a:solidFill>
                  <a:srgbClr val="00005B"/>
                </a:solidFill>
              </a:rPr>
              <a:t>Мне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П</a:t>
            </a:r>
            <a:r>
              <a:rPr lang="ru-RU" sz="6000" b="1" dirty="0" smtClean="0">
                <a:solidFill>
                  <a:srgbClr val="00005B"/>
                </a:solidFill>
              </a:rPr>
              <a:t>равда </a:t>
            </a:r>
            <a:r>
              <a:rPr lang="ru-RU" sz="6000" b="1" dirty="0" smtClean="0">
                <a:solidFill>
                  <a:srgbClr val="00005B"/>
                </a:solidFill>
              </a:rPr>
              <a:t>на земле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1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077670" y="5433226"/>
            <a:ext cx="5400600" cy="18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8A0000"/>
                </a:solidFill>
              </a:rPr>
              <a:t>Людям волей всеблагою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149678" y="7180262"/>
            <a:ext cx="414647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№144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17030" y="1347614"/>
            <a:ext cx="10657184" cy="58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К </a:t>
            </a:r>
            <a:r>
              <a:rPr lang="ru-RU" sz="6000" b="1" dirty="0" smtClean="0">
                <a:solidFill>
                  <a:srgbClr val="00005B"/>
                </a:solidFill>
              </a:rPr>
              <a:t>чему </a:t>
            </a:r>
            <a:r>
              <a:rPr lang="ru-RU" sz="6000" b="1" dirty="0" smtClean="0">
                <a:solidFill>
                  <a:srgbClr val="00005B"/>
                </a:solidFill>
              </a:rPr>
              <a:t>куренья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П</a:t>
            </a:r>
            <a:r>
              <a:rPr lang="ru-RU" sz="6000" b="1" dirty="0" smtClean="0">
                <a:solidFill>
                  <a:srgbClr val="00005B"/>
                </a:solidFill>
              </a:rPr>
              <a:t>редо </a:t>
            </a:r>
            <a:r>
              <a:rPr lang="ru-RU" sz="6000" b="1" dirty="0" smtClean="0">
                <a:solidFill>
                  <a:srgbClr val="00005B"/>
                </a:solidFill>
              </a:rPr>
              <a:t>Мною?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Земля со </a:t>
            </a:r>
            <a:r>
              <a:rPr lang="ru-RU" sz="6000" b="1" dirty="0" smtClean="0">
                <a:solidFill>
                  <a:srgbClr val="00005B"/>
                </a:solidFill>
              </a:rPr>
              <a:t>всех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С</a:t>
            </a:r>
            <a:r>
              <a:rPr lang="ru-RU" sz="6000" b="1" dirty="0" smtClean="0">
                <a:solidFill>
                  <a:srgbClr val="00005B"/>
                </a:solidFill>
              </a:rPr>
              <a:t>воих </a:t>
            </a:r>
            <a:r>
              <a:rPr lang="ru-RU" sz="6000" b="1" dirty="0" smtClean="0">
                <a:solidFill>
                  <a:srgbClr val="00005B"/>
                </a:solidFill>
              </a:rPr>
              <a:t>концов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Кадит </a:t>
            </a:r>
            <a:r>
              <a:rPr lang="ru-RU" sz="6000" b="1" dirty="0" smtClean="0">
                <a:solidFill>
                  <a:srgbClr val="00005B"/>
                </a:solidFill>
              </a:rPr>
              <a:t>дыханьем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П</a:t>
            </a:r>
            <a:r>
              <a:rPr lang="ru-RU" sz="6000" b="1" dirty="0" smtClean="0">
                <a:solidFill>
                  <a:srgbClr val="00005B"/>
                </a:solidFill>
              </a:rPr>
              <a:t>од </a:t>
            </a:r>
            <a:r>
              <a:rPr lang="ru-RU" sz="6000" b="1" dirty="0" smtClean="0">
                <a:solidFill>
                  <a:srgbClr val="00005B"/>
                </a:solidFill>
              </a:rPr>
              <a:t>росою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Благоухающих цветов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1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077670" y="5433226"/>
            <a:ext cx="5400600" cy="18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8A0000"/>
                </a:solidFill>
              </a:rPr>
              <a:t>Людям волей всеблагою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149678" y="7180262"/>
            <a:ext cx="414647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№144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17030" y="1347614"/>
            <a:ext cx="10657184" cy="58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К </a:t>
            </a:r>
            <a:r>
              <a:rPr lang="ru-RU" sz="6000" b="1" dirty="0" smtClean="0">
                <a:solidFill>
                  <a:srgbClr val="00005B"/>
                </a:solidFill>
              </a:rPr>
              <a:t>чему </a:t>
            </a:r>
            <a:r>
              <a:rPr lang="ru-RU" sz="6000" b="1" dirty="0" smtClean="0">
                <a:solidFill>
                  <a:srgbClr val="00005B"/>
                </a:solidFill>
              </a:rPr>
              <a:t>огни?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Не </a:t>
            </a:r>
            <a:r>
              <a:rPr lang="ru-RU" sz="6000" b="1" dirty="0" smtClean="0">
                <a:solidFill>
                  <a:srgbClr val="00005B"/>
                </a:solidFill>
              </a:rPr>
              <a:t>Я ль светила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Зажёг над вашей головой?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Не Я ль, как искры из горнила,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Бросаю звёзды в мрак ночной?»</a:t>
            </a:r>
            <a:endParaRPr lang="ru-RU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1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077670" y="5433226"/>
            <a:ext cx="5400600" cy="18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8A0000"/>
                </a:solidFill>
              </a:rPr>
              <a:t>Людям волей всеблагою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149678" y="7180262"/>
            <a:ext cx="414647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№144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17030" y="1347614"/>
            <a:ext cx="10657184" cy="58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</a:t>
            </a:r>
            <a:r>
              <a:rPr lang="ru-RU" sz="4800" b="1" u="sng" dirty="0" smtClean="0">
                <a:solidFill>
                  <a:srgbClr val="00005B"/>
                </a:solidFill>
              </a:rPr>
              <a:t>:</a:t>
            </a:r>
          </a:p>
          <a:p>
            <a:endParaRPr lang="ru-RU" sz="2000" b="1" dirty="0" smtClean="0">
              <a:solidFill>
                <a:srgbClr val="00005B"/>
              </a:solidFill>
            </a:endParaRPr>
          </a:p>
          <a:p>
            <a:r>
              <a:rPr lang="ru-RU" sz="6000" b="1" dirty="0" smtClean="0">
                <a:solidFill>
                  <a:srgbClr val="00005B"/>
                </a:solidFill>
              </a:rPr>
              <a:t>Мне нужно </a:t>
            </a:r>
            <a:r>
              <a:rPr lang="ru-RU" sz="6000" b="1" dirty="0" smtClean="0">
                <a:solidFill>
                  <a:srgbClr val="00005B"/>
                </a:solidFill>
              </a:rPr>
              <a:t>сердце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Ч</a:t>
            </a:r>
            <a:r>
              <a:rPr lang="ru-RU" sz="6000" b="1" dirty="0" smtClean="0">
                <a:solidFill>
                  <a:srgbClr val="00005B"/>
                </a:solidFill>
              </a:rPr>
              <a:t>ище </a:t>
            </a:r>
            <a:r>
              <a:rPr lang="ru-RU" sz="6000" b="1" dirty="0" smtClean="0">
                <a:solidFill>
                  <a:srgbClr val="00005B"/>
                </a:solidFill>
              </a:rPr>
              <a:t>злата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И воля крепкая в труде,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Мне нужен </a:t>
            </a:r>
            <a:r>
              <a:rPr lang="ru-RU" sz="6000" b="1" dirty="0" smtClean="0">
                <a:solidFill>
                  <a:srgbClr val="00005B"/>
                </a:solidFill>
              </a:rPr>
              <a:t>брат,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Ч</a:t>
            </a:r>
            <a:r>
              <a:rPr lang="ru-RU" sz="6000" b="1" dirty="0" smtClean="0">
                <a:solidFill>
                  <a:srgbClr val="00005B"/>
                </a:solidFill>
              </a:rPr>
              <a:t>то </a:t>
            </a:r>
            <a:r>
              <a:rPr lang="ru-RU" sz="6000" b="1" dirty="0" smtClean="0">
                <a:solidFill>
                  <a:srgbClr val="00005B"/>
                </a:solidFill>
              </a:rPr>
              <a:t>любит брата, 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Нужна </a:t>
            </a:r>
            <a:r>
              <a:rPr lang="ru-RU" sz="6000" b="1" dirty="0" smtClean="0">
                <a:solidFill>
                  <a:srgbClr val="00005B"/>
                </a:solidFill>
              </a:rPr>
              <a:t>Мне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П</a:t>
            </a:r>
            <a:r>
              <a:rPr lang="ru-RU" sz="6000" b="1" dirty="0" smtClean="0">
                <a:solidFill>
                  <a:srgbClr val="00005B"/>
                </a:solidFill>
              </a:rPr>
              <a:t>равда </a:t>
            </a:r>
            <a:r>
              <a:rPr lang="ru-RU" sz="6000" b="1" dirty="0" smtClean="0">
                <a:solidFill>
                  <a:srgbClr val="00005B"/>
                </a:solidFill>
              </a:rPr>
              <a:t>на земле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1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011863" y="2662238"/>
            <a:ext cx="6516687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«Пусть живёт в </a:t>
            </a:r>
            <a:r>
              <a:rPr lang="ru-RU" altLang="ru-RU" sz="4000" b="1" dirty="0" smtClean="0">
                <a:solidFill>
                  <a:srgbClr val="661900"/>
                </a:solidFill>
              </a:rPr>
              <a:t>вас</a:t>
            </a:r>
            <a:br>
              <a:rPr lang="ru-RU" altLang="ru-RU" sz="4000" b="1" dirty="0" smtClean="0">
                <a:solidFill>
                  <a:srgbClr val="661900"/>
                </a:solidFill>
              </a:rPr>
            </a:br>
            <a:r>
              <a:rPr lang="ru-RU" altLang="ru-RU" sz="4000" b="1" dirty="0" smtClean="0">
                <a:solidFill>
                  <a:srgbClr val="661900"/>
                </a:solidFill>
              </a:rPr>
              <a:t>во </a:t>
            </a:r>
            <a:r>
              <a:rPr lang="ru-RU" altLang="ru-RU" sz="4000" b="1" dirty="0">
                <a:solidFill>
                  <a:srgbClr val="661900"/>
                </a:solidFill>
              </a:rPr>
              <a:t>всей своей полноте,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во всей мудрости своей весть Христова;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вы же учите и наставляйте друг друга;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с благодарностью в сердце пойте Богу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псалмы, и гимны, и песнопения»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ru-RU" altLang="ru-RU" dirty="0">
              <a:solidFill>
                <a:srgbClr val="6619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i="1" dirty="0">
                <a:solidFill>
                  <a:srgbClr val="661900"/>
                </a:solidFill>
              </a:rPr>
              <a:t>                                      Колос. 3:16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3003213" cy="97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68313" y="1624013"/>
            <a:ext cx="123475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8000" b="1">
                <a:solidFill>
                  <a:srgbClr val="661900"/>
                </a:solidFill>
                <a:latin typeface="Geneva" charset="0"/>
              </a:rPr>
              <a:t>Живая Церковь –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7500">
                <a:solidFill>
                  <a:srgbClr val="661900"/>
                </a:solidFill>
                <a:latin typeface="Geneva" charset="0"/>
              </a:rPr>
              <a:t>это поющая Церковь!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300" b="1" dirty="0" smtClean="0">
                <a:solidFill>
                  <a:srgbClr val="00005B"/>
                </a:solidFill>
              </a:rPr>
              <a:t>Хранит </a:t>
            </a:r>
            <a:r>
              <a:rPr lang="ru-RU" sz="6300" b="1" dirty="0" smtClean="0">
                <a:solidFill>
                  <a:srgbClr val="00005B"/>
                </a:solidFill>
              </a:rPr>
              <a:t>тебя </a:t>
            </a:r>
            <a:r>
              <a:rPr lang="ru-RU" sz="6300" b="1" dirty="0" smtClean="0">
                <a:solidFill>
                  <a:srgbClr val="00005B"/>
                </a:solidFill>
              </a:rPr>
              <a:t>Бог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покров </a:t>
            </a:r>
            <a:r>
              <a:rPr lang="ru-RU" sz="6300" b="1" dirty="0" smtClean="0">
                <a:solidFill>
                  <a:srgbClr val="00005B"/>
                </a:solidFill>
              </a:rPr>
              <a:t>над тобой,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Покров над тобой,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Над десницей твоей,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Не </a:t>
            </a:r>
            <a:r>
              <a:rPr lang="ru-RU" sz="6300" b="1" dirty="0" smtClean="0">
                <a:solidFill>
                  <a:srgbClr val="00005B"/>
                </a:solidFill>
              </a:rPr>
              <a:t>повредит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т</a:t>
            </a:r>
            <a:r>
              <a:rPr lang="ru-RU" sz="6300" b="1" dirty="0" smtClean="0">
                <a:solidFill>
                  <a:srgbClr val="00005B"/>
                </a:solidFill>
              </a:rPr>
              <a:t>ебе </a:t>
            </a:r>
            <a:r>
              <a:rPr lang="ru-RU" sz="6300" b="1" dirty="0" smtClean="0">
                <a:solidFill>
                  <a:srgbClr val="00005B"/>
                </a:solidFill>
              </a:rPr>
              <a:t>солнце во дни,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И луна не коснётся в ночи.</a:t>
            </a:r>
          </a:p>
          <a:p>
            <a:endParaRPr lang="ru-RU" sz="6300" b="1" dirty="0" smtClean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endParaRPr lang="ru-RU" sz="2400" b="1" dirty="0" smtClean="0">
              <a:solidFill>
                <a:srgbClr val="00005B"/>
              </a:solidFill>
            </a:endParaRPr>
          </a:p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  <a:endParaRPr lang="ru-RU" sz="6600" b="1" dirty="0" smtClean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300" b="1" dirty="0" smtClean="0">
                <a:solidFill>
                  <a:srgbClr val="00005B"/>
                </a:solidFill>
              </a:rPr>
              <a:t>Господь сохранит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от </a:t>
            </a:r>
            <a:r>
              <a:rPr lang="ru-RU" sz="6300" b="1" dirty="0" smtClean="0">
                <a:solidFill>
                  <a:srgbClr val="00005B"/>
                </a:solidFill>
              </a:rPr>
              <a:t>всякого зла.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Господь </a:t>
            </a:r>
            <a:r>
              <a:rPr lang="ru-RU" sz="6300" b="1" dirty="0" smtClean="0">
                <a:solidFill>
                  <a:srgbClr val="00005B"/>
                </a:solidFill>
              </a:rPr>
              <a:t>сохранит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душу </a:t>
            </a:r>
            <a:r>
              <a:rPr lang="ru-RU" sz="6300" b="1" dirty="0" smtClean="0">
                <a:solidFill>
                  <a:srgbClr val="00005B"/>
                </a:solidFill>
              </a:rPr>
              <a:t>твою;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Твой выход и </a:t>
            </a:r>
            <a:r>
              <a:rPr lang="ru-RU" sz="6300" b="1" dirty="0" smtClean="0">
                <a:solidFill>
                  <a:srgbClr val="00005B"/>
                </a:solidFill>
              </a:rPr>
              <a:t>вход</a:t>
            </a:r>
            <a:r>
              <a:rPr lang="en-US" sz="6300" b="1" dirty="0" smtClean="0">
                <a:solidFill>
                  <a:srgbClr val="00005B"/>
                </a:solidFill>
              </a:rPr>
              <a:t>,</a:t>
            </a:r>
            <a:endParaRPr lang="ru-RU" sz="6300" b="1" dirty="0" smtClean="0">
              <a:solidFill>
                <a:srgbClr val="00005B"/>
              </a:solidFill>
            </a:endParaRPr>
          </a:p>
          <a:p>
            <a:r>
              <a:rPr lang="ru-RU" sz="6300" b="1" dirty="0" smtClean="0">
                <a:solidFill>
                  <a:srgbClr val="00005B"/>
                </a:solidFill>
              </a:rPr>
              <a:t>дороги </a:t>
            </a:r>
            <a:r>
              <a:rPr lang="ru-RU" sz="6300" b="1" dirty="0" smtClean="0">
                <a:solidFill>
                  <a:srgbClr val="00005B"/>
                </a:solidFill>
              </a:rPr>
              <a:t>твои</a:t>
            </a:r>
          </a:p>
          <a:p>
            <a:r>
              <a:rPr lang="ru-RU" sz="6300" b="1" dirty="0" smtClean="0">
                <a:solidFill>
                  <a:srgbClr val="00005B"/>
                </a:solidFill>
              </a:rPr>
              <a:t>Сохранит во веки веков.</a:t>
            </a:r>
            <a:endParaRPr lang="ru-RU" sz="6300" b="1" dirty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1006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endParaRPr lang="ru-RU" sz="2400" b="1" dirty="0" smtClean="0">
              <a:solidFill>
                <a:srgbClr val="00005B"/>
              </a:solidFill>
            </a:endParaRPr>
          </a:p>
          <a:p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  <a:p>
            <a:r>
              <a:rPr lang="ru-RU" sz="6600" b="1" dirty="0" smtClean="0">
                <a:solidFill>
                  <a:srgbClr val="00005B"/>
                </a:solidFill>
              </a:rPr>
              <a:t>Аллилуйя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Аллилуйя, </a:t>
            </a:r>
            <a:r>
              <a:rPr lang="ru-RU" sz="6600" b="1" dirty="0" err="1" smtClean="0">
                <a:solidFill>
                  <a:srgbClr val="00005B"/>
                </a:solidFill>
              </a:rPr>
              <a:t>Адонай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  <a:endParaRPr lang="ru-RU" sz="6600" b="1" dirty="0" smtClean="0">
              <a:solidFill>
                <a:srgbClr val="00005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205462" y="5164038"/>
            <a:ext cx="7776864" cy="233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A0000"/>
                </a:solidFill>
              </a:rPr>
              <a:t>Буду петь</a:t>
            </a:r>
            <a:br>
              <a:rPr lang="ru-RU" sz="6000" b="1" dirty="0" smtClean="0">
                <a:solidFill>
                  <a:srgbClr val="8A0000"/>
                </a:solidFill>
              </a:rPr>
            </a:br>
            <a:r>
              <a:rPr lang="ru-RU" sz="6000" b="1" dirty="0" smtClean="0">
                <a:solidFill>
                  <a:srgbClr val="8A0000"/>
                </a:solidFill>
              </a:rPr>
              <a:t>Господу</a:t>
            </a:r>
            <a:br>
              <a:rPr lang="ru-RU" sz="6000" b="1" dirty="0" smtClean="0">
                <a:solidFill>
                  <a:srgbClr val="8A0000"/>
                </a:solidFill>
              </a:rPr>
            </a:br>
            <a:r>
              <a:rPr lang="ru-RU" sz="6000" b="1" dirty="0" smtClean="0">
                <a:solidFill>
                  <a:srgbClr val="8A0000"/>
                </a:solidFill>
              </a:rPr>
              <a:t>во всю жизнь мою</a:t>
            </a:r>
            <a:endParaRPr lang="ru-RU" sz="60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531</Words>
  <Application>Microsoft Office PowerPoint</Application>
  <PresentationFormat>Произвольный</PresentationFormat>
  <Paragraphs>240</Paragraphs>
  <Slides>45</Slides>
  <Notes>45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Julia Lisovaya</cp:lastModifiedBy>
  <cp:revision>26</cp:revision>
  <cp:lastPrinted>1601-01-01T00:00:00Z</cp:lastPrinted>
  <dcterms:created xsi:type="dcterms:W3CDTF">2016-05-05T14:13:00Z</dcterms:created>
  <dcterms:modified xsi:type="dcterms:W3CDTF">2016-05-20T09:55:54Z</dcterms:modified>
</cp:coreProperties>
</file>