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sldIdLst>
    <p:sldId id="256" r:id="rId2"/>
    <p:sldId id="422" r:id="rId3"/>
    <p:sldId id="257" r:id="rId4"/>
    <p:sldId id="332" r:id="rId5"/>
    <p:sldId id="428" r:id="rId6"/>
    <p:sldId id="423" r:id="rId7"/>
    <p:sldId id="429" r:id="rId8"/>
    <p:sldId id="424" r:id="rId9"/>
    <p:sldId id="430" r:id="rId10"/>
    <p:sldId id="425" r:id="rId11"/>
    <p:sldId id="431" r:id="rId12"/>
    <p:sldId id="427" r:id="rId13"/>
    <p:sldId id="426" r:id="rId14"/>
    <p:sldId id="261" r:id="rId15"/>
    <p:sldId id="335" r:id="rId16"/>
    <p:sldId id="432" r:id="rId17"/>
    <p:sldId id="433" r:id="rId18"/>
    <p:sldId id="338" r:id="rId19"/>
    <p:sldId id="405" r:id="rId20"/>
    <p:sldId id="438" r:id="rId21"/>
    <p:sldId id="439" r:id="rId22"/>
    <p:sldId id="434" r:id="rId23"/>
    <p:sldId id="440" r:id="rId24"/>
    <p:sldId id="441" r:id="rId25"/>
    <p:sldId id="435" r:id="rId26"/>
    <p:sldId id="436" r:id="rId27"/>
    <p:sldId id="437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282" r:id="rId45"/>
    <p:sldId id="283" r:id="rId46"/>
    <p:sldId id="284" r:id="rId47"/>
    <p:sldId id="419" r:id="rId48"/>
    <p:sldId id="458" r:id="rId49"/>
    <p:sldId id="415" r:id="rId50"/>
    <p:sldId id="463" r:id="rId51"/>
    <p:sldId id="459" r:id="rId52"/>
    <p:sldId id="464" r:id="rId53"/>
    <p:sldId id="460" r:id="rId54"/>
    <p:sldId id="465" r:id="rId55"/>
    <p:sldId id="461" r:id="rId56"/>
    <p:sldId id="462" r:id="rId57"/>
    <p:sldId id="290" r:id="rId58"/>
    <p:sldId id="291" r:id="rId59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5B"/>
    <a:srgbClr val="520501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4" autoAdjust="0"/>
    <p:restoredTop sz="94675"/>
  </p:normalViewPr>
  <p:slideViewPr>
    <p:cSldViewPr>
      <p:cViewPr>
        <p:scale>
          <a:sx n="50" d="100"/>
          <a:sy n="50" d="100"/>
        </p:scale>
        <p:origin x="-3568" y="-17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2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5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23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61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1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308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5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52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3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16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4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13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18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9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90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3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6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307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3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434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58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Днём </a:t>
            </a:r>
            <a:r>
              <a:rPr lang="ru-RU" sz="6600" b="1" dirty="0">
                <a:solidFill>
                  <a:srgbClr val="00005B"/>
                </a:solidFill>
              </a:rPr>
              <a:t>явит </a:t>
            </a:r>
            <a:r>
              <a:rPr lang="ru-RU" sz="6600" b="1" dirty="0" smtClean="0">
                <a:solidFill>
                  <a:srgbClr val="00005B"/>
                </a:solidFill>
              </a:rPr>
              <a:t>милость,</a:t>
            </a:r>
            <a:r>
              <a:rPr lang="ru-RU" sz="6600" b="1" dirty="0">
                <a:solidFill>
                  <a:srgbClr val="00005B"/>
                </a:solidFill>
              </a:rPr>
              <a:t/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Днём свою </a:t>
            </a:r>
            <a:r>
              <a:rPr lang="ru-RU" sz="6600" b="1" dirty="0" smtClean="0">
                <a:solidFill>
                  <a:srgbClr val="00005B"/>
                </a:solidFill>
              </a:rPr>
              <a:t>милость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Мне </a:t>
            </a:r>
            <a:r>
              <a:rPr lang="ru-RU" sz="6600" b="1" dirty="0">
                <a:solidFill>
                  <a:srgbClr val="00005B"/>
                </a:solidFill>
              </a:rPr>
              <a:t>явит </a:t>
            </a:r>
            <a:r>
              <a:rPr lang="ru-RU" sz="6600" b="1" dirty="0" smtClean="0">
                <a:solidFill>
                  <a:srgbClr val="00005B"/>
                </a:solidFill>
              </a:rPr>
              <a:t>Господь,</a:t>
            </a:r>
            <a:r>
              <a:rPr lang="ru-RU" sz="6600" b="1" dirty="0">
                <a:solidFill>
                  <a:srgbClr val="00005B"/>
                </a:solidFill>
              </a:rPr>
              <a:t/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Ночью песнь у </a:t>
            </a:r>
            <a:r>
              <a:rPr lang="ru-RU" sz="6600" b="1" dirty="0" smtClean="0">
                <a:solidFill>
                  <a:srgbClr val="00005B"/>
                </a:solidFill>
              </a:rPr>
              <a:t>меня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 </a:t>
            </a:r>
            <a:r>
              <a:rPr lang="ru-RU" sz="6600" b="1" dirty="0">
                <a:solidFill>
                  <a:srgbClr val="00005B"/>
                </a:solidFill>
              </a:rPr>
              <a:t>молитва летит 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К тебе мой Бог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1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400" b="1" dirty="0" smtClean="0">
              <a:solidFill>
                <a:srgbClr val="0000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Что </a:t>
            </a:r>
            <a:r>
              <a:rPr lang="ru-RU" sz="6600" b="1" dirty="0">
                <a:solidFill>
                  <a:srgbClr val="00005B"/>
                </a:solidFill>
              </a:rPr>
              <a:t>унываешь </a:t>
            </a:r>
            <a:r>
              <a:rPr lang="ru-RU" sz="6600" b="1" dirty="0" smtClean="0">
                <a:solidFill>
                  <a:srgbClr val="00005B"/>
                </a:solidFill>
              </a:rPr>
              <a:t>ты,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Душа </a:t>
            </a:r>
            <a:r>
              <a:rPr lang="ru-RU" sz="6600" b="1" dirty="0">
                <a:solidFill>
                  <a:srgbClr val="00005B"/>
                </a:solidFill>
              </a:rPr>
              <a:t>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И что смущаешься?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Ты уповай на Бога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Ибо я буду </a:t>
            </a:r>
            <a:r>
              <a:rPr lang="ru-RU" sz="6600" b="1" dirty="0">
                <a:solidFill>
                  <a:srgbClr val="00005B"/>
                </a:solidFill>
              </a:rPr>
              <a:t>вечно </a:t>
            </a:r>
            <a:r>
              <a:rPr lang="ru-RU" sz="6600" b="1" dirty="0" smtClean="0">
                <a:solidFill>
                  <a:srgbClr val="00005B"/>
                </a:solidFill>
              </a:rPr>
              <a:t>Хвалить </a:t>
            </a:r>
            <a:r>
              <a:rPr lang="ru-RU" sz="6600" b="1" dirty="0">
                <a:solidFill>
                  <a:srgbClr val="00005B"/>
                </a:solidFill>
              </a:rPr>
              <a:t>Его</a:t>
            </a:r>
            <a:r>
              <a:rPr lang="ru-RU" sz="6600" b="1" dirty="0" smtClean="0">
                <a:solidFill>
                  <a:srgbClr val="00005B"/>
                </a:solidFill>
              </a:rPr>
              <a:t>!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63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Как </a:t>
            </a:r>
            <a:r>
              <a:rPr lang="ru-RU" sz="6600" b="1" dirty="0">
                <a:solidFill>
                  <a:srgbClr val="00005B"/>
                </a:solidFill>
              </a:rPr>
              <a:t>лань желает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Как </a:t>
            </a:r>
            <a:r>
              <a:rPr lang="ru-RU" sz="6600" b="1" dirty="0">
                <a:solidFill>
                  <a:srgbClr val="00005B"/>
                </a:solidFill>
              </a:rPr>
              <a:t>лань желает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К потокам воды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Так желает душа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Так </a:t>
            </a:r>
            <a:r>
              <a:rPr lang="ru-RU" sz="6600" b="1" dirty="0">
                <a:solidFill>
                  <a:srgbClr val="00005B"/>
                </a:solidFill>
              </a:rPr>
              <a:t>желает душа 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К тебе мой Бог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64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400" b="1" dirty="0" smtClean="0">
              <a:solidFill>
                <a:srgbClr val="0000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Что </a:t>
            </a:r>
            <a:r>
              <a:rPr lang="ru-RU" sz="6600" b="1" dirty="0">
                <a:solidFill>
                  <a:srgbClr val="00005B"/>
                </a:solidFill>
              </a:rPr>
              <a:t>унываешь </a:t>
            </a:r>
            <a:r>
              <a:rPr lang="ru-RU" sz="6600" b="1" dirty="0" smtClean="0">
                <a:solidFill>
                  <a:srgbClr val="00005B"/>
                </a:solidFill>
              </a:rPr>
              <a:t>ты,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Душа </a:t>
            </a:r>
            <a:r>
              <a:rPr lang="ru-RU" sz="6600" b="1" dirty="0">
                <a:solidFill>
                  <a:srgbClr val="00005B"/>
                </a:solidFill>
              </a:rPr>
              <a:t>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И что смущаешься?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Ты уповай на Бога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Ибо я буду </a:t>
            </a:r>
            <a:r>
              <a:rPr lang="ru-RU" sz="6600" b="1" dirty="0">
                <a:solidFill>
                  <a:srgbClr val="00005B"/>
                </a:solidFill>
              </a:rPr>
              <a:t>вечно </a:t>
            </a:r>
            <a:r>
              <a:rPr lang="ru-RU" sz="6600" b="1" dirty="0" smtClean="0">
                <a:solidFill>
                  <a:srgbClr val="00005B"/>
                </a:solidFill>
              </a:rPr>
              <a:t>Хвалить </a:t>
            </a:r>
            <a:r>
              <a:rPr lang="ru-RU" sz="6600" b="1" dirty="0">
                <a:solidFill>
                  <a:srgbClr val="00005B"/>
                </a:solidFill>
              </a:rPr>
              <a:t>Его</a:t>
            </a:r>
            <a:r>
              <a:rPr lang="ru-RU" sz="6600" b="1" dirty="0" smtClean="0">
                <a:solidFill>
                  <a:srgbClr val="00005B"/>
                </a:solidFill>
              </a:rPr>
              <a:t>!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1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060950" y="5451475"/>
            <a:ext cx="8672513" cy="18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</a:rPr>
              <a:t>О, Господь,</a:t>
            </a:r>
            <a:br>
              <a:rPr lang="ru-RU" altLang="ru-RU" sz="8000" b="1" dirty="0" smtClean="0">
                <a:solidFill>
                  <a:srgbClr val="8A0000"/>
                </a:solidFill>
              </a:rPr>
            </a:br>
            <a:r>
              <a:rPr lang="ru-RU" altLang="ru-RU" sz="8000" b="1" dirty="0" smtClean="0">
                <a:solidFill>
                  <a:srgbClr val="8A0000"/>
                </a:solidFill>
              </a:rPr>
              <a:t>Тебе хвалу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>
                <a:solidFill>
                  <a:srgbClr val="00005B"/>
                </a:solidFill>
              </a:rPr>
              <a:t>О Господь, Тебе </a:t>
            </a:r>
            <a:r>
              <a:rPr lang="ru-RU" sz="6000" b="1" dirty="0" smtClean="0">
                <a:solidFill>
                  <a:srgbClr val="00005B"/>
                </a:solidFill>
              </a:rPr>
              <a:t>хвалу</a:t>
            </a:r>
          </a:p>
          <a:p>
            <a:r>
              <a:rPr lang="ru-RU" sz="6000" b="1" dirty="0">
                <a:solidFill>
                  <a:srgbClr val="00005B"/>
                </a:solidFill>
              </a:rPr>
              <a:t>В</a:t>
            </a:r>
            <a:r>
              <a:rPr lang="ru-RU" sz="6000" b="1" dirty="0" smtClean="0">
                <a:solidFill>
                  <a:srgbClr val="00005B"/>
                </a:solidFill>
              </a:rPr>
              <a:t>ся </a:t>
            </a:r>
            <a:r>
              <a:rPr lang="ru-RU" sz="6000" b="1" dirty="0">
                <a:solidFill>
                  <a:srgbClr val="00005B"/>
                </a:solidFill>
              </a:rPr>
              <a:t>Вселенная </a:t>
            </a:r>
            <a:r>
              <a:rPr lang="ru-RU" sz="6000" b="1" dirty="0" smtClean="0">
                <a:solidFill>
                  <a:srgbClr val="00005B"/>
                </a:solidFill>
              </a:rPr>
              <a:t>поёт</a:t>
            </a:r>
            <a:r>
              <a:rPr lang="ru-RU" sz="6000" b="1" dirty="0">
                <a:solidFill>
                  <a:srgbClr val="00005B"/>
                </a:solidFill>
              </a:rPr>
              <a:t>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Прославляют небеса </a:t>
            </a:r>
            <a:r>
              <a:rPr lang="ru-RU" sz="6000" b="1" dirty="0" smtClean="0">
                <a:solidFill>
                  <a:srgbClr val="00005B"/>
                </a:solidFill>
              </a:rPr>
              <a:t>Вечную </a:t>
            </a:r>
            <a:r>
              <a:rPr lang="ru-RU" sz="6000" b="1" dirty="0">
                <a:solidFill>
                  <a:srgbClr val="00005B"/>
                </a:solidFill>
              </a:rPr>
              <a:t>любовь Твою.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Ангелы, ангелы, херувимы, </a:t>
            </a:r>
            <a:r>
              <a:rPr lang="ru-RU" sz="6000" b="1" dirty="0" smtClean="0">
                <a:solidFill>
                  <a:srgbClr val="00005B"/>
                </a:solidFill>
              </a:rPr>
              <a:t>Серафимы </a:t>
            </a:r>
            <a:r>
              <a:rPr lang="ru-RU" sz="6000" b="1" dirty="0">
                <a:solidFill>
                  <a:srgbClr val="00005B"/>
                </a:solidFill>
              </a:rPr>
              <a:t>Славят Творца,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Славят Творца – Духа, Сына и Отца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О </a:t>
            </a:r>
            <a:r>
              <a:rPr lang="ru-RU" sz="6000" b="1" dirty="0">
                <a:solidFill>
                  <a:srgbClr val="00005B"/>
                </a:solidFill>
              </a:rPr>
              <a:t>Господь, Тебе </a:t>
            </a:r>
            <a:r>
              <a:rPr lang="ru-RU" sz="6000" b="1" dirty="0" smtClean="0">
                <a:solidFill>
                  <a:srgbClr val="00005B"/>
                </a:solidFill>
              </a:rPr>
              <a:t>хвалу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Вся </a:t>
            </a:r>
            <a:r>
              <a:rPr lang="ru-RU" sz="6000" b="1" dirty="0">
                <a:solidFill>
                  <a:srgbClr val="00005B"/>
                </a:solidFill>
              </a:rPr>
              <a:t>Вселенная </a:t>
            </a:r>
            <a:r>
              <a:rPr lang="ru-RU" sz="6000" b="1" dirty="0" smtClean="0">
                <a:solidFill>
                  <a:srgbClr val="00005B"/>
                </a:solidFill>
              </a:rPr>
              <a:t>поёт</a:t>
            </a:r>
            <a:r>
              <a:rPr lang="ru-RU" sz="6000" b="1" dirty="0">
                <a:solidFill>
                  <a:srgbClr val="00005B"/>
                </a:solidFill>
              </a:rPr>
              <a:t>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Славят горы и моря </a:t>
            </a:r>
            <a:r>
              <a:rPr lang="ru-RU" sz="6000" b="1" dirty="0" smtClean="0">
                <a:solidFill>
                  <a:srgbClr val="00005B"/>
                </a:solidFill>
              </a:rPr>
              <a:t>Вечную </a:t>
            </a:r>
            <a:r>
              <a:rPr lang="ru-RU" sz="6000" b="1" dirty="0">
                <a:solidFill>
                  <a:srgbClr val="00005B"/>
                </a:solidFill>
              </a:rPr>
              <a:t>любовь Твою.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И поля, и луга, рыбы </a:t>
            </a:r>
            <a:r>
              <a:rPr lang="ru-RU" sz="6000" b="1" dirty="0" smtClean="0">
                <a:solidFill>
                  <a:srgbClr val="00005B"/>
                </a:solidFill>
              </a:rPr>
              <a:t>Речные</a:t>
            </a:r>
            <a:r>
              <a:rPr lang="ru-RU" sz="6000" b="1" dirty="0">
                <a:solidFill>
                  <a:srgbClr val="00005B"/>
                </a:solidFill>
              </a:rPr>
              <a:t>, звери лесные –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Всё, </a:t>
            </a:r>
            <a:r>
              <a:rPr lang="ru-RU" sz="6000" b="1" dirty="0">
                <a:solidFill>
                  <a:srgbClr val="00005B"/>
                </a:solidFill>
              </a:rPr>
              <a:t>что </a:t>
            </a:r>
            <a:r>
              <a:rPr lang="ru-RU" sz="6000" b="1" dirty="0" smtClean="0">
                <a:solidFill>
                  <a:srgbClr val="00005B"/>
                </a:solidFill>
              </a:rPr>
              <a:t>растёт,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Всё, что живёт,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Славу </a:t>
            </a:r>
            <a:r>
              <a:rPr lang="ru-RU" sz="6000" b="1" dirty="0">
                <a:solidFill>
                  <a:srgbClr val="00005B"/>
                </a:solidFill>
              </a:rPr>
              <a:t>Господу </a:t>
            </a:r>
            <a:r>
              <a:rPr lang="ru-RU" sz="6000" b="1" dirty="0" smtClean="0">
                <a:solidFill>
                  <a:srgbClr val="00005B"/>
                </a:solidFill>
              </a:rPr>
              <a:t>поёт.</a:t>
            </a:r>
          </a:p>
        </p:txBody>
      </p:sp>
    </p:spTree>
    <p:extLst>
      <p:ext uri="{BB962C8B-B14F-4D97-AF65-F5344CB8AC3E}">
        <p14:creationId xmlns:p14="http://schemas.microsoft.com/office/powerpoint/2010/main" val="1325861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О </a:t>
            </a:r>
            <a:r>
              <a:rPr lang="ru-RU" sz="6000" b="1" dirty="0">
                <a:solidFill>
                  <a:srgbClr val="00005B"/>
                </a:solidFill>
              </a:rPr>
              <a:t>Господь, Тебе </a:t>
            </a:r>
            <a:r>
              <a:rPr lang="ru-RU" sz="6000" b="1" dirty="0" smtClean="0">
                <a:solidFill>
                  <a:srgbClr val="00005B"/>
                </a:solidFill>
              </a:rPr>
              <a:t>хвалу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Вся </a:t>
            </a:r>
            <a:r>
              <a:rPr lang="ru-RU" sz="6000" b="1" dirty="0">
                <a:solidFill>
                  <a:srgbClr val="00005B"/>
                </a:solidFill>
              </a:rPr>
              <a:t>Вселенная </a:t>
            </a:r>
            <a:r>
              <a:rPr lang="ru-RU" sz="6000" b="1" dirty="0" smtClean="0">
                <a:solidFill>
                  <a:srgbClr val="00005B"/>
                </a:solidFill>
              </a:rPr>
              <a:t>поёт</a:t>
            </a:r>
            <a:r>
              <a:rPr lang="ru-RU" sz="6000" b="1" dirty="0">
                <a:solidFill>
                  <a:srgbClr val="00005B"/>
                </a:solidFill>
              </a:rPr>
              <a:t>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Крестную любовь Твою </a:t>
            </a:r>
            <a:r>
              <a:rPr lang="ru-RU" sz="6000" b="1" dirty="0" smtClean="0">
                <a:solidFill>
                  <a:srgbClr val="00005B"/>
                </a:solidFill>
              </a:rPr>
              <a:t>Воспевает </a:t>
            </a:r>
            <a:r>
              <a:rPr lang="ru-RU" sz="6000" b="1" dirty="0">
                <a:solidFill>
                  <a:srgbClr val="00005B"/>
                </a:solidFill>
              </a:rPr>
              <a:t>Твой народ.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Слава, слава Духу Святому, Духу Святому!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Слава Отцу, слава Отцу! Слава Господу Христу!</a:t>
            </a:r>
            <a:endParaRPr lang="ru-RU" sz="6000" dirty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 </a:t>
            </a:r>
            <a:endParaRPr lang="ru-RU" sz="6000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1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205462" y="6014689"/>
            <a:ext cx="7776864" cy="23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8A0000"/>
                </a:solidFill>
              </a:rPr>
              <a:t>Буду петь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Господу</a:t>
            </a:r>
            <a:br>
              <a:rPr lang="ru-RU" sz="6000" b="1" dirty="0" smtClean="0">
                <a:solidFill>
                  <a:srgbClr val="8A0000"/>
                </a:solidFill>
              </a:rPr>
            </a:br>
            <a:r>
              <a:rPr lang="ru-RU" sz="6000" b="1" dirty="0" smtClean="0">
                <a:solidFill>
                  <a:srgbClr val="8A0000"/>
                </a:solidFill>
              </a:rPr>
              <a:t>во всю жизнь мою</a:t>
            </a:r>
            <a:endParaRPr lang="ru-RU" sz="60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>
                <a:solidFill>
                  <a:srgbClr val="00005B"/>
                </a:solidFill>
              </a:rPr>
              <a:t>Буду петь </a:t>
            </a:r>
            <a:r>
              <a:rPr lang="ru-RU" sz="6000" b="1" dirty="0" smtClean="0">
                <a:solidFill>
                  <a:srgbClr val="00005B"/>
                </a:solidFill>
              </a:rPr>
              <a:t>Господу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Во всю </a:t>
            </a:r>
            <a:r>
              <a:rPr lang="ru-RU" sz="6000" b="1" dirty="0">
                <a:solidFill>
                  <a:srgbClr val="00005B"/>
                </a:solidFill>
              </a:rPr>
              <a:t>жизнь мою.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Буду </a:t>
            </a:r>
            <a:r>
              <a:rPr lang="ru-RU" sz="6000" b="1" dirty="0" smtClean="0">
                <a:solidFill>
                  <a:srgbClr val="00005B"/>
                </a:solidFill>
              </a:rPr>
              <a:t>петь Ему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Доколе </a:t>
            </a:r>
            <a:r>
              <a:rPr lang="ru-RU" sz="6000" b="1" dirty="0">
                <a:solidFill>
                  <a:srgbClr val="00005B"/>
                </a:solidFill>
              </a:rPr>
              <a:t>я жив.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Да будет благоприятна </a:t>
            </a:r>
            <a:r>
              <a:rPr lang="ru-RU" sz="6000" b="1" dirty="0" smtClean="0">
                <a:solidFill>
                  <a:srgbClr val="00005B"/>
                </a:solidFill>
              </a:rPr>
              <a:t>Песнь </a:t>
            </a:r>
            <a:r>
              <a:rPr lang="ru-RU" sz="6000" b="1" dirty="0">
                <a:solidFill>
                  <a:srgbClr val="00005B"/>
                </a:solidFill>
              </a:rPr>
              <a:t>моя,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Возрадуюсь, возвеселюсь </a:t>
            </a:r>
            <a:r>
              <a:rPr lang="ru-RU" sz="6000" b="1" dirty="0" smtClean="0">
                <a:solidFill>
                  <a:srgbClr val="00005B"/>
                </a:solidFill>
              </a:rPr>
              <a:t>Я </a:t>
            </a:r>
            <a:r>
              <a:rPr lang="ru-RU" sz="6000" b="1" dirty="0">
                <a:solidFill>
                  <a:srgbClr val="00005B"/>
                </a:solidFill>
              </a:rPr>
              <a:t>в Господе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4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-akrEZb6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46" y="-20538"/>
            <a:ext cx="6241288" cy="97520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565502" y="0"/>
            <a:ext cx="7437711" cy="9752013"/>
          </a:xfrm>
          <a:prstGeom prst="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41566" y="4515966"/>
            <a:ext cx="72728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8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Музыка</a:t>
            </a:r>
            <a:br>
              <a:rPr lang="ru-RU" altLang="ru-RU" sz="8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</a:br>
            <a:r>
              <a:rPr lang="ru-RU" altLang="ru-RU" sz="8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П</a:t>
            </a:r>
            <a:r>
              <a:rPr lang="ru-RU" altLang="ru-RU" sz="8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" charset="0"/>
                <a:cs typeface="Arial" charset="0"/>
              </a:rPr>
              <a:t>салтиря</a:t>
            </a:r>
            <a:endParaRPr lang="ru-RU" altLang="ru-RU" sz="8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47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30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Буду </a:t>
            </a:r>
            <a:r>
              <a:rPr lang="ru-RU" sz="6000" b="1" dirty="0">
                <a:solidFill>
                  <a:srgbClr val="00005B"/>
                </a:solidFill>
              </a:rPr>
              <a:t>петь </a:t>
            </a:r>
            <a:r>
              <a:rPr lang="ru-RU" sz="6000" b="1" dirty="0" smtClean="0">
                <a:solidFill>
                  <a:srgbClr val="00005B"/>
                </a:solidFill>
              </a:rPr>
              <a:t>Господу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Во </a:t>
            </a:r>
            <a:r>
              <a:rPr lang="ru-RU" sz="6000" b="1" dirty="0">
                <a:solidFill>
                  <a:srgbClr val="00005B"/>
                </a:solidFill>
              </a:rPr>
              <a:t>всю жизнь </a:t>
            </a:r>
            <a:r>
              <a:rPr lang="ru-RU" sz="6000" b="1" dirty="0" smtClean="0">
                <a:solidFill>
                  <a:srgbClr val="00005B"/>
                </a:solidFill>
              </a:rPr>
              <a:t>мою,</a:t>
            </a:r>
            <a:r>
              <a:rPr lang="ru-RU" sz="6000" b="1" dirty="0">
                <a:solidFill>
                  <a:srgbClr val="00005B"/>
                </a:solidFill>
              </a:rPr>
              <a:t/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Буду петь </a:t>
            </a:r>
            <a:r>
              <a:rPr lang="ru-RU" sz="6000" b="1" dirty="0" smtClean="0">
                <a:solidFill>
                  <a:srgbClr val="00005B"/>
                </a:solidFill>
              </a:rPr>
              <a:t>Ему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Доколе </a:t>
            </a:r>
            <a:r>
              <a:rPr lang="ru-RU" sz="6000" b="1" dirty="0">
                <a:solidFill>
                  <a:srgbClr val="00005B"/>
                </a:solidFill>
              </a:rPr>
              <a:t>я жив.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Как высоко </a:t>
            </a:r>
            <a:r>
              <a:rPr lang="ru-RU" sz="6000" b="1" dirty="0" smtClean="0">
                <a:solidFill>
                  <a:srgbClr val="00005B"/>
                </a:solidFill>
              </a:rPr>
              <a:t>небо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Над землею, </a:t>
            </a:r>
            <a:r>
              <a:rPr lang="ru-RU" sz="6000" b="1" dirty="0">
                <a:solidFill>
                  <a:srgbClr val="00005B"/>
                </a:solidFill>
              </a:rPr>
              <a:t/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Так велика, чудесна </a:t>
            </a:r>
            <a:r>
              <a:rPr lang="ru-RU" sz="6000" b="1" dirty="0" smtClean="0">
                <a:solidFill>
                  <a:srgbClr val="00005B"/>
                </a:solidFill>
              </a:rPr>
              <a:t>Милость </a:t>
            </a:r>
            <a:r>
              <a:rPr lang="ru-RU" sz="6000" b="1" dirty="0">
                <a:solidFill>
                  <a:srgbClr val="00005B"/>
                </a:solidFill>
              </a:rPr>
              <a:t>Господа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20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47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30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Буду </a:t>
            </a:r>
            <a:r>
              <a:rPr lang="ru-RU" sz="6000" b="1" dirty="0">
                <a:solidFill>
                  <a:srgbClr val="00005B"/>
                </a:solidFill>
              </a:rPr>
              <a:t>славить </a:t>
            </a:r>
            <a:r>
              <a:rPr lang="ru-RU" sz="6000" b="1" dirty="0" smtClean="0">
                <a:solidFill>
                  <a:srgbClr val="00005B"/>
                </a:solidFill>
              </a:rPr>
              <a:t>Творца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Всем </a:t>
            </a:r>
            <a:r>
              <a:rPr lang="ru-RU" sz="6000" b="1" dirty="0">
                <a:solidFill>
                  <a:srgbClr val="00005B"/>
                </a:solidFill>
              </a:rPr>
              <a:t>сердцем я,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Благодарить </a:t>
            </a:r>
            <a:r>
              <a:rPr lang="ru-RU" sz="6000" b="1" dirty="0" smtClean="0">
                <a:solidFill>
                  <a:srgbClr val="00005B"/>
                </a:solidFill>
              </a:rPr>
              <a:t>Его</a:t>
            </a:r>
          </a:p>
          <a:p>
            <a:r>
              <a:rPr lang="ru-RU" sz="6000" b="1" dirty="0">
                <a:solidFill>
                  <a:srgbClr val="00005B"/>
                </a:solidFill>
              </a:rPr>
              <a:t>К</a:t>
            </a:r>
            <a:r>
              <a:rPr lang="ru-RU" sz="6000" b="1" dirty="0" smtClean="0">
                <a:solidFill>
                  <a:srgbClr val="00005B"/>
                </a:solidFill>
              </a:rPr>
              <a:t>аждый </a:t>
            </a:r>
            <a:r>
              <a:rPr lang="ru-RU" sz="6000" b="1" dirty="0">
                <a:solidFill>
                  <a:srgbClr val="00005B"/>
                </a:solidFill>
              </a:rPr>
              <a:t>миг,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Как </a:t>
            </a:r>
            <a:r>
              <a:rPr lang="ru-RU" sz="6000" b="1" dirty="0" smtClean="0">
                <a:solidFill>
                  <a:srgbClr val="00005B"/>
                </a:solidFill>
              </a:rPr>
              <a:t>далеко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Восток </a:t>
            </a:r>
            <a:r>
              <a:rPr lang="ru-RU" sz="6000" b="1" dirty="0">
                <a:solidFill>
                  <a:srgbClr val="00005B"/>
                </a:solidFill>
              </a:rPr>
              <a:t>от запада,</a:t>
            </a:r>
            <a:br>
              <a:rPr lang="ru-RU" sz="60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Так удалил Он от </a:t>
            </a:r>
            <a:r>
              <a:rPr lang="ru-RU" sz="6000" b="1" dirty="0" smtClean="0">
                <a:solidFill>
                  <a:srgbClr val="00005B"/>
                </a:solidFill>
              </a:rPr>
              <a:t>нас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Наши </a:t>
            </a:r>
            <a:r>
              <a:rPr lang="ru-RU" sz="6000" b="1" dirty="0">
                <a:solidFill>
                  <a:srgbClr val="00005B"/>
                </a:solidFill>
              </a:rPr>
              <a:t>грехи. </a:t>
            </a:r>
          </a:p>
        </p:txBody>
      </p:sp>
    </p:spTree>
    <p:extLst>
      <p:ext uri="{BB962C8B-B14F-4D97-AF65-F5344CB8AC3E}">
        <p14:creationId xmlns:p14="http://schemas.microsoft.com/office/powerpoint/2010/main" val="539720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20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  <a:r>
              <a:rPr lang="ru-RU" sz="6000" b="1" dirty="0" smtClean="0">
                <a:solidFill>
                  <a:srgbClr val="00005B"/>
                </a:solidFill>
              </a:rPr>
              <a:t/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4400" b="1" dirty="0">
                <a:solidFill>
                  <a:srgbClr val="00005B"/>
                </a:solidFill>
              </a:rPr>
              <a:t/>
            </a:r>
            <a:br>
              <a:rPr lang="ru-RU" sz="4400" b="1" dirty="0">
                <a:solidFill>
                  <a:srgbClr val="00005B"/>
                </a:solidFill>
              </a:rPr>
            </a:br>
            <a:r>
              <a:rPr lang="ru-RU" sz="6000" b="1" dirty="0">
                <a:solidFill>
                  <a:srgbClr val="00005B"/>
                </a:solidFill>
              </a:rPr>
              <a:t>Благослови </a:t>
            </a:r>
            <a:r>
              <a:rPr lang="ru-RU" sz="6000" b="1" dirty="0" smtClean="0">
                <a:solidFill>
                  <a:srgbClr val="00005B"/>
                </a:solidFill>
              </a:rPr>
              <a:t>душа </a:t>
            </a:r>
            <a:r>
              <a:rPr lang="ru-RU" sz="6000" b="1" dirty="0">
                <a:solidFill>
                  <a:srgbClr val="00005B"/>
                </a:solidFill>
              </a:rPr>
              <a:t>моя</a:t>
            </a:r>
            <a:r>
              <a:rPr lang="ru-RU" sz="6000" b="1" dirty="0" smtClean="0">
                <a:solidFill>
                  <a:srgbClr val="00005B"/>
                </a:solidFill>
              </a:rPr>
              <a:t>, Господа!</a:t>
            </a:r>
          </a:p>
          <a:p>
            <a:endParaRPr lang="en-US" sz="2000" b="1" dirty="0" smtClean="0">
              <a:solidFill>
                <a:srgbClr val="00005B"/>
              </a:solidFill>
            </a:endParaRPr>
          </a:p>
          <a:p>
            <a:r>
              <a:rPr lang="ru-RU" sz="6000" b="1" dirty="0">
                <a:solidFill>
                  <a:srgbClr val="00005B"/>
                </a:solidFill>
              </a:rPr>
              <a:t>Благослови душа моя, </a:t>
            </a:r>
            <a:r>
              <a:rPr lang="ru-RU" sz="6000" b="1" dirty="0" smtClean="0">
                <a:solidFill>
                  <a:srgbClr val="00005B"/>
                </a:solidFill>
              </a:rPr>
              <a:t>Господа!</a:t>
            </a:r>
            <a:endParaRPr lang="en-US" sz="6000" b="1" dirty="0" smtClean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724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060950" y="5451475"/>
            <a:ext cx="8672513" cy="18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sz="8000" b="1" dirty="0">
                <a:solidFill>
                  <a:srgbClr val="8A0000"/>
                </a:solidFill>
              </a:rPr>
              <a:t>Чудное озеро </a:t>
            </a:r>
            <a:r>
              <a:rPr lang="ru-RU" sz="8000" b="1" dirty="0" err="1">
                <a:solidFill>
                  <a:srgbClr val="8A0000"/>
                </a:solidFill>
              </a:rPr>
              <a:t>Генисаретское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751513" y="7659688"/>
            <a:ext cx="5910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370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310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Чудное озеро </a:t>
            </a:r>
            <a:r>
              <a:rPr lang="ru-RU" sz="6000" b="1" dirty="0" err="1">
                <a:solidFill>
                  <a:schemeClr val="accent6">
                    <a:lumMod val="75000"/>
                  </a:schemeClr>
                </a:solidFill>
              </a:rPr>
              <a:t>Геннисаретское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 чистой,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ристальной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водой,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Ты отражало Христа Назаретского,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Весь Его образ 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11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142038" y="4443413"/>
            <a:ext cx="6624637" cy="407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Как лань</a:t>
            </a:r>
            <a:b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</a:b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желает</a:t>
            </a:r>
            <a:b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</a:br>
            <a:r>
              <a:rPr lang="ru-RU" altLang="ru-RU" sz="80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к потокам воды</a:t>
            </a:r>
            <a:endParaRPr lang="ru-RU" altLang="ru-RU" sz="8000" b="1" dirty="0">
              <a:solidFill>
                <a:srgbClr val="7E0021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297">
            <a:off x="2970486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65302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Ты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отражало Христа Назаретского,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Весь Его образ 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72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Ныне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Духом Своим поселяется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наших счастливых сердцах,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Что же не ясно Он в нас отражается,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Как отражался в водах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59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Что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же не ясно Он в нас отражается,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Как отражался в водах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369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лежит на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нас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плесень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сомнения,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Или мутит суета,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Или 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бурного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волнения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Плохо в нас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видно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Христа?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97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бурного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жизни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волнения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Плохо в нас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видно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Христа?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Будем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 как озеро </a:t>
            </a:r>
            <a:r>
              <a:rPr lang="ru-RU" sz="6000" b="1" dirty="0" err="1">
                <a:solidFill>
                  <a:schemeClr val="accent6">
                    <a:lumMod val="75000"/>
                  </a:schemeClr>
                </a:solidFill>
              </a:rPr>
              <a:t>Геннисаретское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чистой</a:t>
            </a: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светлой душой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 отразится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нас образ Божественный,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Образ Иисуса святой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1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47030" y="1203598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отразится в нас образ Божественный,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Образ Иисуса святой.</a:t>
            </a:r>
          </a:p>
        </p:txBody>
      </p:sp>
    </p:spTree>
    <p:extLst>
      <p:ext uri="{BB962C8B-B14F-4D97-AF65-F5344CB8AC3E}">
        <p14:creationId xmlns:p14="http://schemas.microsoft.com/office/powerpoint/2010/main" val="42800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509718" y="4657309"/>
            <a:ext cx="5400600" cy="26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smtClean="0">
                <a:solidFill>
                  <a:srgbClr val="8A0000"/>
                </a:solidFill>
              </a:rPr>
              <a:t>Божью милость</a:t>
            </a:r>
            <a:br>
              <a:rPr lang="ru-RU" sz="6000" b="1" smtClean="0">
                <a:solidFill>
                  <a:srgbClr val="8A0000"/>
                </a:solidFill>
              </a:rPr>
            </a:br>
            <a:r>
              <a:rPr lang="ru-RU" sz="6000" b="1" smtClean="0">
                <a:solidFill>
                  <a:srgbClr val="8A0000"/>
                </a:solidFill>
              </a:rPr>
              <a:t>и </a:t>
            </a:r>
            <a:r>
              <a:rPr lang="ru-RU" sz="6000" b="1">
                <a:solidFill>
                  <a:srgbClr val="8A0000"/>
                </a:solidFill>
              </a:rPr>
              <a:t>прощенье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0150" y="7600950"/>
            <a:ext cx="381801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175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1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Божью милость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прощенье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Предлагает Иисус;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Любит 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тебя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езмерно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Нет нежнее этих уз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66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47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0005B"/>
                </a:solidFill>
              </a:rPr>
              <a:t>Как лань желает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Как </a:t>
            </a:r>
            <a:r>
              <a:rPr lang="ru-RU" sz="6600" b="1" dirty="0">
                <a:solidFill>
                  <a:srgbClr val="00005B"/>
                </a:solidFill>
              </a:rPr>
              <a:t>лань желает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К потокам воды,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Так желает душа, </a:t>
            </a:r>
            <a:endParaRPr lang="ru-RU" sz="6600" b="1" dirty="0" smtClean="0">
              <a:solidFill>
                <a:srgbClr val="0000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Так </a:t>
            </a:r>
            <a:r>
              <a:rPr lang="ru-RU" sz="6600" b="1" dirty="0">
                <a:solidFill>
                  <a:srgbClr val="00005B"/>
                </a:solidFill>
              </a:rPr>
              <a:t>желает душа 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К тебе, мой Бог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Необъятна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Божья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милость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Смоет самый тяжкий грех;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Никого не отвергает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Благодать объемлет всех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8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7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Преклонись пред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Ним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 смиренье,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Если духом изнемог;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поднимет,</a:t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утешит — 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Многомилостив наш Бог.</a:t>
            </a:r>
          </a:p>
        </p:txBody>
      </p:sp>
    </p:spTree>
    <p:extLst>
      <p:ext uri="{BB962C8B-B14F-4D97-AF65-F5344CB8AC3E}">
        <p14:creationId xmlns:p14="http://schemas.microsoft.com/office/powerpoint/2010/main" val="2241423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О, приди, тебя Он ждёт!</a:t>
            </a: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Всё простит Он,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сё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</a:rPr>
              <a:t>поймёт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95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058965" y="3698008"/>
            <a:ext cx="10834490" cy="11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sz="8700" b="1" dirty="0" smtClean="0">
                <a:solidFill>
                  <a:srgbClr val="8A0000"/>
                </a:solidFill>
              </a:rPr>
              <a:t>«Дар пророчества»</a:t>
            </a:r>
            <a:endParaRPr lang="ru-RU" altLang="ru-RU" sz="87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3781325"/>
            <a:ext cx="1238408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>
                <a:solidFill>
                  <a:srgbClr val="520501"/>
                </a:solidFill>
              </a:rPr>
              <a:t>Священное Писание свидетельствует, что пророчество — один из даров Святого Духа. Этот дар является отличительным </a:t>
            </a:r>
            <a:r>
              <a:rPr lang="ru-RU" sz="5400" dirty="0" smtClean="0">
                <a:solidFill>
                  <a:srgbClr val="520501"/>
                </a:solidFill>
              </a:rPr>
              <a:t>признаком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Церкви </a:t>
            </a:r>
            <a:r>
              <a:rPr lang="ru-RU" sz="5400" dirty="0">
                <a:solidFill>
                  <a:srgbClr val="520501"/>
                </a:solidFill>
              </a:rPr>
              <a:t>Остатка</a:t>
            </a:r>
            <a:r>
              <a:rPr lang="ru-RU" sz="5400" dirty="0" smtClean="0">
                <a:solidFill>
                  <a:srgbClr val="520501"/>
                </a:solidFill>
              </a:rPr>
              <a:t>,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и </a:t>
            </a:r>
            <a:r>
              <a:rPr lang="ru-RU" sz="5400" dirty="0">
                <a:solidFill>
                  <a:srgbClr val="520501"/>
                </a:solidFill>
              </a:rPr>
              <a:t>мы верим, что он </a:t>
            </a:r>
            <a:r>
              <a:rPr lang="ru-RU" sz="5400" dirty="0" smtClean="0">
                <a:solidFill>
                  <a:srgbClr val="520501"/>
                </a:solidFill>
              </a:rPr>
              <a:t>проявился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>
                <a:solidFill>
                  <a:srgbClr val="520501"/>
                </a:solidFill>
              </a:rPr>
              <a:t>служении Эллен Уайт</a:t>
            </a:r>
            <a:r>
              <a:rPr lang="ru-RU" sz="5400" dirty="0" smtClean="0">
                <a:solidFill>
                  <a:srgbClr val="520501"/>
                </a:solidFill>
              </a:rPr>
              <a:t>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909972"/>
            <a:ext cx="12169775" cy="20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1</a:t>
            </a:r>
            <a:r>
              <a:rPr lang="en-US" altLang="ru-RU" sz="6000" b="1" dirty="0">
                <a:solidFill>
                  <a:srgbClr val="000000"/>
                </a:solidFill>
              </a:rPr>
              <a:t>8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endParaRPr lang="en-US" altLang="ru-RU" sz="4400" dirty="0" smtClean="0">
              <a:solidFill>
                <a:srgbClr val="6619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Дар пророчества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909972"/>
            <a:ext cx="12169775" cy="20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1</a:t>
            </a:r>
            <a:r>
              <a:rPr lang="en-US" altLang="ru-RU" sz="6000" b="1" dirty="0">
                <a:solidFill>
                  <a:srgbClr val="000000"/>
                </a:solidFill>
              </a:rPr>
              <a:t>8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endParaRPr lang="en-US" altLang="ru-RU" sz="4400" dirty="0" smtClean="0">
              <a:solidFill>
                <a:srgbClr val="6619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Дар пророчества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2215" y="3579862"/>
            <a:ext cx="1238408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Её </a:t>
            </a:r>
            <a:r>
              <a:rPr lang="ru-RU" sz="5400" dirty="0">
                <a:solidFill>
                  <a:srgbClr val="520501"/>
                </a:solidFill>
              </a:rPr>
              <a:t>труды обладают пророческим авторитетом и служат для Церкви утешением, водительством, наставлением и </a:t>
            </a:r>
            <a:r>
              <a:rPr lang="ru-RU" sz="5400" dirty="0" smtClean="0">
                <a:solidFill>
                  <a:srgbClr val="520501"/>
                </a:solidFill>
              </a:rPr>
              <a:t>обличением.</a:t>
            </a:r>
          </a:p>
          <a:p>
            <a:pPr algn="ctr" eaLnBrk="1">
              <a:lnSpc>
                <a:spcPct val="80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>
                <a:solidFill>
                  <a:srgbClr val="520501"/>
                </a:solidFill>
              </a:rPr>
              <a:t>этих трудах также </a:t>
            </a:r>
            <a:r>
              <a:rPr lang="ru-RU" sz="5400" dirty="0" smtClean="0">
                <a:solidFill>
                  <a:srgbClr val="520501"/>
                </a:solidFill>
              </a:rPr>
              <a:t>чётко </a:t>
            </a:r>
            <a:r>
              <a:rPr lang="ru-RU" sz="5400" dirty="0">
                <a:solidFill>
                  <a:srgbClr val="520501"/>
                </a:solidFill>
              </a:rPr>
              <a:t>определено, что Библия </a:t>
            </a:r>
            <a:r>
              <a:rPr lang="en-US" sz="5400" dirty="0" smtClean="0">
                <a:solidFill>
                  <a:srgbClr val="520501"/>
                </a:solidFill>
              </a:rPr>
              <a:t>–</a:t>
            </a:r>
            <a:r>
              <a:rPr lang="ru-RU" sz="5400" dirty="0" smtClean="0">
                <a:solidFill>
                  <a:srgbClr val="520501"/>
                </a:solidFill>
              </a:rPr>
              <a:t> </a:t>
            </a:r>
            <a:r>
              <a:rPr lang="ru-RU" sz="5400" dirty="0">
                <a:solidFill>
                  <a:srgbClr val="520501"/>
                </a:solidFill>
              </a:rPr>
              <a:t/>
            </a:r>
            <a:br>
              <a:rPr lang="ru-RU" sz="5400" dirty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есть </a:t>
            </a:r>
            <a:r>
              <a:rPr lang="ru-RU" sz="5400" dirty="0">
                <a:solidFill>
                  <a:srgbClr val="520501"/>
                </a:solidFill>
              </a:rPr>
              <a:t>критерий для </a:t>
            </a:r>
            <a:r>
              <a:rPr lang="ru-RU" sz="5400" dirty="0" smtClean="0">
                <a:solidFill>
                  <a:srgbClr val="520501"/>
                </a:solidFill>
              </a:rPr>
              <a:t>всякого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учения </a:t>
            </a:r>
            <a:r>
              <a:rPr lang="ru-RU" sz="5400" dirty="0">
                <a:solidFill>
                  <a:srgbClr val="520501"/>
                </a:solidFill>
              </a:rPr>
              <a:t>и </a:t>
            </a:r>
            <a:r>
              <a:rPr lang="ru-RU" sz="5400" dirty="0" smtClean="0">
                <a:solidFill>
                  <a:srgbClr val="520501"/>
                </a:solidFill>
              </a:rPr>
              <a:t>опыта.</a:t>
            </a:r>
            <a:endParaRPr lang="ru-RU" altLang="ru-RU" sz="5400" b="1" dirty="0">
              <a:solidFill>
                <a:srgbClr val="5205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01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077670" y="5433226"/>
            <a:ext cx="5400600" cy="18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8A0000"/>
                </a:solidFill>
              </a:rPr>
              <a:t>Людям волей всеблагою</a:t>
            </a:r>
            <a:endParaRPr lang="ru-RU" sz="6000" b="1" dirty="0">
              <a:solidFill>
                <a:srgbClr val="8A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149678" y="7180262"/>
            <a:ext cx="4146474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№144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110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Людям волей всеблагою</a:t>
            </a:r>
            <a:endParaRPr lang="en-US" sz="6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Сила </a:t>
            </a:r>
            <a:r>
              <a:rPr lang="ru-RU" sz="6000" b="1" dirty="0">
                <a:solidFill>
                  <a:srgbClr val="00005B"/>
                </a:solidFill>
              </a:rPr>
              <a:t>дивная дана,</a:t>
            </a:r>
          </a:p>
          <a:p>
            <a:r>
              <a:rPr lang="ru-RU" sz="6000" b="1" dirty="0">
                <a:solidFill>
                  <a:srgbClr val="00005B"/>
                </a:solidFill>
              </a:rPr>
              <a:t>Верой кроткою, живою</a:t>
            </a:r>
          </a:p>
          <a:p>
            <a:r>
              <a:rPr lang="ru-RU" sz="6000" b="1" dirty="0">
                <a:solidFill>
                  <a:srgbClr val="00005B"/>
                </a:solidFill>
              </a:rPr>
              <a:t>Эта сила названа</a:t>
            </a:r>
            <a:r>
              <a:rPr lang="ru-RU" sz="6000" b="1" dirty="0" smtClean="0">
                <a:solidFill>
                  <a:srgbClr val="00005B"/>
                </a:solidFill>
              </a:rPr>
              <a:t>.</a:t>
            </a:r>
            <a:endParaRPr lang="ru-RU" sz="60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6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400" b="1" dirty="0" smtClean="0">
              <a:solidFill>
                <a:srgbClr val="0000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Что </a:t>
            </a:r>
            <a:r>
              <a:rPr lang="ru-RU" sz="6600" b="1" dirty="0">
                <a:solidFill>
                  <a:srgbClr val="00005B"/>
                </a:solidFill>
              </a:rPr>
              <a:t>унываешь </a:t>
            </a:r>
            <a:r>
              <a:rPr lang="ru-RU" sz="6600" b="1" dirty="0" smtClean="0">
                <a:solidFill>
                  <a:srgbClr val="00005B"/>
                </a:solidFill>
              </a:rPr>
              <a:t>ты,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Душа </a:t>
            </a:r>
            <a:r>
              <a:rPr lang="ru-RU" sz="6600" b="1" dirty="0">
                <a:solidFill>
                  <a:srgbClr val="00005B"/>
                </a:solidFill>
              </a:rPr>
              <a:t>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И что смущаешься?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Ты уповай на Бога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Ибо я буду </a:t>
            </a:r>
            <a:r>
              <a:rPr lang="ru-RU" sz="6600" b="1" dirty="0">
                <a:solidFill>
                  <a:srgbClr val="00005B"/>
                </a:solidFill>
              </a:rPr>
              <a:t>вечно </a:t>
            </a:r>
            <a:r>
              <a:rPr lang="ru-RU" sz="6600" b="1" dirty="0" smtClean="0">
                <a:solidFill>
                  <a:srgbClr val="00005B"/>
                </a:solidFill>
              </a:rPr>
              <a:t>Хвалить </a:t>
            </a:r>
            <a:r>
              <a:rPr lang="ru-RU" sz="6600" b="1" dirty="0">
                <a:solidFill>
                  <a:srgbClr val="00005B"/>
                </a:solidFill>
              </a:rPr>
              <a:t>Его</a:t>
            </a:r>
            <a:r>
              <a:rPr lang="ru-RU" sz="6600" b="1" dirty="0" smtClean="0">
                <a:solidFill>
                  <a:srgbClr val="00005B"/>
                </a:solidFill>
              </a:rPr>
              <a:t>!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63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endParaRPr lang="ru-RU" sz="4800" b="1" u="sng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Людям волей всеблагою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Сила дивная дана,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Верой кроткою, живою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3549935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Вера в юности мятежной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Нам погибнуть не даёт.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Вера к пристани надёжной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Нежно за руку ведёт.</a:t>
            </a:r>
          </a:p>
        </p:txBody>
      </p:sp>
    </p:spTree>
    <p:extLst>
      <p:ext uri="{BB962C8B-B14F-4D97-AF65-F5344CB8AC3E}">
        <p14:creationId xmlns:p14="http://schemas.microsoft.com/office/powerpoint/2010/main" val="944518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endParaRPr lang="ru-RU" sz="4800" b="1" u="sng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Людям волей всеблагою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Сила дивная дана,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Верой кроткою, живою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3549935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Вера в тягостных недугах </a:t>
            </a:r>
            <a:r>
              <a:rPr lang="en-US" sz="6000" b="1" dirty="0" smtClean="0">
                <a:solidFill>
                  <a:srgbClr val="00005B"/>
                </a:solidFill>
              </a:rPr>
              <a:t>–</a:t>
            </a:r>
            <a:endParaRPr lang="ru-RU" sz="6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Исцеляющий елей,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Вера </a:t>
            </a:r>
            <a:r>
              <a:rPr lang="en-US" sz="6000" b="1" dirty="0" smtClean="0">
                <a:solidFill>
                  <a:srgbClr val="00005B"/>
                </a:solidFill>
              </a:rPr>
              <a:t>–</a:t>
            </a:r>
            <a:r>
              <a:rPr lang="ru-RU" sz="6000" b="1" dirty="0" smtClean="0">
                <a:solidFill>
                  <a:srgbClr val="00005B"/>
                </a:solidFill>
              </a:rPr>
              <a:t> добрая подруга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На закате наших дней.</a:t>
            </a:r>
          </a:p>
        </p:txBody>
      </p:sp>
    </p:spTree>
    <p:extLst>
      <p:ext uri="{BB962C8B-B14F-4D97-AF65-F5344CB8AC3E}">
        <p14:creationId xmlns:p14="http://schemas.microsoft.com/office/powerpoint/2010/main" val="944518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endParaRPr lang="ru-RU" sz="4800" b="1" u="sng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Людям волей всеблагою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Сила дивная дана,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Верой кроткою, живою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3549935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005B"/>
                </a:solidFill>
              </a:rPr>
              <a:t>Вера в жизни </a:t>
            </a:r>
            <a:r>
              <a:rPr lang="en-US" sz="6000" b="1" dirty="0" smtClean="0">
                <a:solidFill>
                  <a:srgbClr val="00005B"/>
                </a:solidFill>
              </a:rPr>
              <a:t>–</a:t>
            </a:r>
            <a:endParaRPr lang="ru-RU" sz="6000" b="1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Светоч ясный,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Путеводная звезда.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И блаженны,</a:t>
            </a:r>
            <a:br>
              <a:rPr lang="ru-RU" sz="6000" b="1" dirty="0" smtClean="0">
                <a:solidFill>
                  <a:srgbClr val="00005B"/>
                </a:solidFill>
              </a:rPr>
            </a:br>
            <a:r>
              <a:rPr lang="ru-RU" sz="6000" b="1" dirty="0" smtClean="0">
                <a:solidFill>
                  <a:srgbClr val="00005B"/>
                </a:solidFill>
              </a:rPr>
              <a:t>В ком не гаснет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Этот светоч никогда.</a:t>
            </a:r>
            <a:endParaRPr lang="ru-RU" sz="60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8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389038" y="1779662"/>
            <a:ext cx="10657184" cy="5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endParaRPr lang="ru-RU" sz="4800" b="1" u="sng" dirty="0" smtClean="0">
              <a:solidFill>
                <a:srgbClr val="00005B"/>
              </a:solidFill>
            </a:endParaRPr>
          </a:p>
          <a:p>
            <a:r>
              <a:rPr lang="ru-RU" sz="6000" b="1" dirty="0" smtClean="0">
                <a:solidFill>
                  <a:srgbClr val="00005B"/>
                </a:solidFill>
              </a:rPr>
              <a:t>Людям волей всеблагою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Сила дивная дана,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Верой кроткою, живою</a:t>
            </a:r>
          </a:p>
          <a:p>
            <a:r>
              <a:rPr lang="ru-RU" sz="6000" b="1" dirty="0" smtClean="0">
                <a:solidFill>
                  <a:srgbClr val="00005B"/>
                </a:solidFill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944518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Жаждет душа моя,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К Богу живому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Стремится </a:t>
            </a:r>
            <a:r>
              <a:rPr lang="ru-RU" sz="6600" b="1" dirty="0">
                <a:solidFill>
                  <a:srgbClr val="00005B"/>
                </a:solidFill>
              </a:rPr>
              <a:t>душа,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Но когда я приду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 </a:t>
            </a:r>
            <a:r>
              <a:rPr lang="ru-RU" sz="6600" b="1" dirty="0">
                <a:solidFill>
                  <a:srgbClr val="00005B"/>
                </a:solidFill>
              </a:rPr>
              <a:t>когда я явлюсь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Перед </a:t>
            </a:r>
            <a:r>
              <a:rPr lang="ru-RU" sz="6600" b="1" dirty="0">
                <a:solidFill>
                  <a:srgbClr val="00005B"/>
                </a:solidFill>
              </a:rPr>
              <a:t>лицом Твоим</a:t>
            </a:r>
            <a:r>
              <a:rPr lang="ru-RU" sz="6600" b="1" dirty="0" smtClean="0">
                <a:solidFill>
                  <a:srgbClr val="00005B"/>
                </a:solidFill>
              </a:rPr>
              <a:t>.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1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400" b="1" dirty="0" smtClean="0">
              <a:solidFill>
                <a:srgbClr val="0000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Что </a:t>
            </a:r>
            <a:r>
              <a:rPr lang="ru-RU" sz="6600" b="1" dirty="0">
                <a:solidFill>
                  <a:srgbClr val="00005B"/>
                </a:solidFill>
              </a:rPr>
              <a:t>унываешь </a:t>
            </a:r>
            <a:r>
              <a:rPr lang="ru-RU" sz="6600" b="1" dirty="0" smtClean="0">
                <a:solidFill>
                  <a:srgbClr val="00005B"/>
                </a:solidFill>
              </a:rPr>
              <a:t>ты,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Душа </a:t>
            </a:r>
            <a:r>
              <a:rPr lang="ru-RU" sz="6600" b="1" dirty="0">
                <a:solidFill>
                  <a:srgbClr val="00005B"/>
                </a:solidFill>
              </a:rPr>
              <a:t>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И что смущаешься?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Ты уповай на Бога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Ибо я буду </a:t>
            </a:r>
            <a:r>
              <a:rPr lang="ru-RU" sz="6600" b="1" dirty="0">
                <a:solidFill>
                  <a:srgbClr val="00005B"/>
                </a:solidFill>
              </a:rPr>
              <a:t>вечно </a:t>
            </a:r>
            <a:r>
              <a:rPr lang="ru-RU" sz="6600" b="1" dirty="0" smtClean="0">
                <a:solidFill>
                  <a:srgbClr val="00005B"/>
                </a:solidFill>
              </a:rPr>
              <a:t>Хвалить </a:t>
            </a:r>
            <a:r>
              <a:rPr lang="ru-RU" sz="6600" b="1" dirty="0">
                <a:solidFill>
                  <a:srgbClr val="00005B"/>
                </a:solidFill>
              </a:rPr>
              <a:t>Его</a:t>
            </a:r>
            <a:r>
              <a:rPr lang="ru-RU" sz="6600" b="1" dirty="0" smtClean="0">
                <a:solidFill>
                  <a:srgbClr val="00005B"/>
                </a:solidFill>
              </a:rPr>
              <a:t>!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63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Плачу </a:t>
            </a:r>
            <a:r>
              <a:rPr lang="ru-RU" sz="6600" b="1" dirty="0">
                <a:solidFill>
                  <a:srgbClr val="00005B"/>
                </a:solidFill>
              </a:rPr>
              <a:t>я день и ночь,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Слёзы мои </a:t>
            </a:r>
            <a:r>
              <a:rPr lang="ru-RU" sz="6600" b="1" dirty="0" smtClean="0">
                <a:solidFill>
                  <a:srgbClr val="00005B"/>
                </a:solidFill>
              </a:rPr>
              <a:t>стали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Хлебом </a:t>
            </a:r>
            <a:r>
              <a:rPr lang="ru-RU" sz="6600" b="1" dirty="0">
                <a:solidFill>
                  <a:srgbClr val="00005B"/>
                </a:solidFill>
              </a:rPr>
              <a:t>моим,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И враги мои вновь </a:t>
            </a:r>
            <a:r>
              <a:rPr lang="ru-RU" sz="6600" b="1" dirty="0" smtClean="0">
                <a:solidFill>
                  <a:srgbClr val="00005B"/>
                </a:solidFill>
              </a:rPr>
              <a:t>Говорят </a:t>
            </a:r>
            <a:r>
              <a:rPr lang="ru-RU" sz="6600" b="1" dirty="0">
                <a:solidFill>
                  <a:srgbClr val="00005B"/>
                </a:solidFill>
              </a:rPr>
              <a:t>мне: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«</a:t>
            </a:r>
            <a:r>
              <a:rPr lang="ru-RU" sz="6600" b="1" dirty="0" smtClean="0">
                <a:solidFill>
                  <a:srgbClr val="00005B"/>
                </a:solidFill>
              </a:rPr>
              <a:t>Ну, </a:t>
            </a:r>
            <a:r>
              <a:rPr lang="ru-RU" sz="6600" b="1" dirty="0">
                <a:solidFill>
                  <a:srgbClr val="00005B"/>
                </a:solidFill>
              </a:rPr>
              <a:t>где же </a:t>
            </a:r>
            <a:r>
              <a:rPr lang="ru-RU" sz="6600" b="1" dirty="0" smtClean="0">
                <a:solidFill>
                  <a:srgbClr val="00005B"/>
                </a:solidFill>
              </a:rPr>
              <a:t>Бог?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Ну, </a:t>
            </a:r>
            <a:r>
              <a:rPr lang="ru-RU" sz="6600" b="1" dirty="0">
                <a:solidFill>
                  <a:srgbClr val="00005B"/>
                </a:solidFill>
              </a:rPr>
              <a:t>где твой Бог?</a:t>
            </a:r>
            <a:r>
              <a:rPr lang="ru-RU" sz="6600" b="1" dirty="0" smtClean="0">
                <a:solidFill>
                  <a:srgbClr val="00005B"/>
                </a:solidFill>
              </a:rPr>
              <a:t>»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1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89063" y="1276350"/>
            <a:ext cx="108712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800" b="1" u="sng" dirty="0" smtClean="0">
                <a:solidFill>
                  <a:srgbClr val="00005B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400" b="1" dirty="0" smtClean="0">
              <a:solidFill>
                <a:srgbClr val="0000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005B"/>
                </a:solidFill>
              </a:rPr>
              <a:t>Что </a:t>
            </a:r>
            <a:r>
              <a:rPr lang="ru-RU" sz="6600" b="1" dirty="0">
                <a:solidFill>
                  <a:srgbClr val="00005B"/>
                </a:solidFill>
              </a:rPr>
              <a:t>унываешь </a:t>
            </a:r>
            <a:r>
              <a:rPr lang="ru-RU" sz="6600" b="1" dirty="0" smtClean="0">
                <a:solidFill>
                  <a:srgbClr val="00005B"/>
                </a:solidFill>
              </a:rPr>
              <a:t>ты,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Душа </a:t>
            </a:r>
            <a:r>
              <a:rPr lang="ru-RU" sz="6600" b="1" dirty="0">
                <a:solidFill>
                  <a:srgbClr val="00005B"/>
                </a:solidFill>
              </a:rPr>
              <a:t>моя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И что смущаешься?</a:t>
            </a:r>
            <a:br>
              <a:rPr lang="ru-RU" sz="6600" b="1" dirty="0">
                <a:solidFill>
                  <a:srgbClr val="00005B"/>
                </a:solidFill>
              </a:rPr>
            </a:br>
            <a:r>
              <a:rPr lang="ru-RU" sz="6600" b="1" dirty="0">
                <a:solidFill>
                  <a:srgbClr val="00005B"/>
                </a:solidFill>
              </a:rPr>
              <a:t>Ты уповай на Бога</a:t>
            </a:r>
            <a:r>
              <a:rPr lang="ru-RU" sz="6600" b="1" dirty="0" smtClean="0">
                <a:solidFill>
                  <a:srgbClr val="00005B"/>
                </a:solidFill>
              </a:rPr>
              <a:t>,</a:t>
            </a:r>
            <a:br>
              <a:rPr lang="ru-RU" sz="6600" b="1" dirty="0" smtClean="0">
                <a:solidFill>
                  <a:srgbClr val="00005B"/>
                </a:solidFill>
              </a:rPr>
            </a:br>
            <a:r>
              <a:rPr lang="ru-RU" sz="6600" b="1" dirty="0" smtClean="0">
                <a:solidFill>
                  <a:srgbClr val="00005B"/>
                </a:solidFill>
              </a:rPr>
              <a:t>Ибо я буду </a:t>
            </a:r>
            <a:r>
              <a:rPr lang="ru-RU" sz="6600" b="1" dirty="0">
                <a:solidFill>
                  <a:srgbClr val="00005B"/>
                </a:solidFill>
              </a:rPr>
              <a:t>вечно </a:t>
            </a:r>
            <a:r>
              <a:rPr lang="ru-RU" sz="6600" b="1" dirty="0" smtClean="0">
                <a:solidFill>
                  <a:srgbClr val="00005B"/>
                </a:solidFill>
              </a:rPr>
              <a:t>Хвалить </a:t>
            </a:r>
            <a:r>
              <a:rPr lang="ru-RU" sz="6600" b="1" dirty="0">
                <a:solidFill>
                  <a:srgbClr val="00005B"/>
                </a:solidFill>
              </a:rPr>
              <a:t>Его</a:t>
            </a:r>
            <a:r>
              <a:rPr lang="ru-RU" sz="6600" b="1" dirty="0" smtClean="0">
                <a:solidFill>
                  <a:srgbClr val="00005B"/>
                </a:solidFill>
              </a:rPr>
              <a:t>!</a:t>
            </a:r>
            <a:endParaRPr lang="en-US" altLang="ru-RU" sz="6200" b="1" dirty="0">
              <a:solidFill>
                <a:srgbClr val="000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63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544</Words>
  <Application>Microsoft Macintosh PowerPoint</Application>
  <PresentationFormat>Custom</PresentationFormat>
  <Paragraphs>242</Paragraphs>
  <Slides>58</Slides>
  <Notes>58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Yulia Lisovaya</cp:lastModifiedBy>
  <cp:revision>23</cp:revision>
  <cp:lastPrinted>1601-01-01T00:00:00Z</cp:lastPrinted>
  <dcterms:created xsi:type="dcterms:W3CDTF">2016-05-05T14:13:00Z</dcterms:created>
  <dcterms:modified xsi:type="dcterms:W3CDTF">2016-05-12T20:23:19Z</dcterms:modified>
</cp:coreProperties>
</file>