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63" r:id="rId3"/>
    <p:sldId id="257" r:id="rId4"/>
    <p:sldId id="340" r:id="rId5"/>
    <p:sldId id="342" r:id="rId6"/>
    <p:sldId id="343" r:id="rId7"/>
    <p:sldId id="344" r:id="rId8"/>
    <p:sldId id="363" r:id="rId9"/>
    <p:sldId id="345" r:id="rId10"/>
    <p:sldId id="346" r:id="rId11"/>
    <p:sldId id="364" r:id="rId12"/>
    <p:sldId id="264" r:id="rId13"/>
    <p:sldId id="265" r:id="rId14"/>
    <p:sldId id="347" r:id="rId15"/>
    <p:sldId id="266" r:id="rId16"/>
    <p:sldId id="348" r:id="rId17"/>
    <p:sldId id="267" r:id="rId18"/>
    <p:sldId id="349" r:id="rId19"/>
    <p:sldId id="318" r:id="rId20"/>
    <p:sldId id="320" r:id="rId21"/>
    <p:sldId id="322" r:id="rId22"/>
    <p:sldId id="323" r:id="rId23"/>
    <p:sldId id="351" r:id="rId24"/>
    <p:sldId id="327" r:id="rId25"/>
    <p:sldId id="365" r:id="rId26"/>
    <p:sldId id="319" r:id="rId27"/>
    <p:sldId id="321" r:id="rId28"/>
    <p:sldId id="331" r:id="rId29"/>
    <p:sldId id="332" r:id="rId30"/>
    <p:sldId id="352" r:id="rId31"/>
    <p:sldId id="336" r:id="rId32"/>
    <p:sldId id="353" r:id="rId33"/>
    <p:sldId id="271" r:id="rId34"/>
    <p:sldId id="272" r:id="rId35"/>
    <p:sldId id="366" r:id="rId36"/>
    <p:sldId id="274" r:id="rId37"/>
    <p:sldId id="273" r:id="rId38"/>
    <p:sldId id="275" r:id="rId39"/>
    <p:sldId id="309" r:id="rId40"/>
    <p:sldId id="310" r:id="rId41"/>
    <p:sldId id="355" r:id="rId42"/>
    <p:sldId id="354" r:id="rId43"/>
    <p:sldId id="356" r:id="rId44"/>
    <p:sldId id="311" r:id="rId45"/>
    <p:sldId id="312" r:id="rId46"/>
    <p:sldId id="360" r:id="rId47"/>
    <p:sldId id="317" r:id="rId48"/>
    <p:sldId id="361" r:id="rId49"/>
    <p:sldId id="359" r:id="rId50"/>
    <p:sldId id="362" r:id="rId51"/>
    <p:sldId id="289" r:id="rId52"/>
    <p:sldId id="290" r:id="rId5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28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050" y="-8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73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52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5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59017" y="655897"/>
            <a:ext cx="12013705" cy="145680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8800" dirty="0">
                <a:solidFill>
                  <a:schemeClr val="bg1"/>
                </a:solidFill>
              </a:rPr>
              <a:t>Песенное служение</a:t>
            </a:r>
          </a:p>
        </p:txBody>
      </p:sp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 amt="55000"/>
            <a:extLst/>
          </a:blip>
          <a:stretch>
            <a:fillRect/>
          </a:stretch>
        </p:blipFill>
        <p:spPr>
          <a:xfrm>
            <a:off x="-277939" y="2524591"/>
            <a:ext cx="13981686" cy="4424787"/>
          </a:xfrm>
          <a:prstGeom prst="rect">
            <a:avLst/>
          </a:prstGeom>
        </p:spPr>
      </p:pic>
      <p:pic>
        <p:nvPicPr>
          <p:cNvPr id="2" name="Изображение 1" descr="ss_1_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407">
            <a:off x="9671717" y="5216406"/>
            <a:ext cx="2322646" cy="378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656489" y="6174924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93800" y="2708019"/>
            <a:ext cx="11112419" cy="37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Через ущелья и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камни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Он пробирается к ней,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руки бережно взявши,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стаду несёт поскорей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836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1385354" cy="748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endParaRPr lang="ru-RU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Иисусу</a:t>
            </a:r>
            <a:endParaRPr lang="en-US" sz="72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Нему немедля иди,) 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немедля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иди,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Нему немедля иди,)</a:t>
            </a:r>
            <a:endParaRPr lang="ru-RU" sz="4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Ждёт Он тебя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(Ждёт Он тебя, чтоб навеки спасти)</a:t>
            </a: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Чтоб навеки спасти.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655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071316" y="815154"/>
            <a:ext cx="10862184" cy="210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слышу</a:t>
            </a:r>
            <a:b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нежный зов Христа</a:t>
            </a:r>
            <a:endParaRPr lang="ru-RU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5664200"/>
            <a:ext cx="12855408" cy="36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54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990599" y="711200"/>
            <a:ext cx="11226801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слышу нежный зов Христа: 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«О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страждущий, приди!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Найдёшь ты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отдых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Меня,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Прильни к Моей груди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!»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025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990599" y="711200"/>
            <a:ext cx="11226801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нежный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зов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Его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любви.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Таков, как есть, иду.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я в Его святой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Крови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Омыл вину мою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841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2952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965200" y="790160"/>
            <a:ext cx="11736180" cy="83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слышу нежный зов Христа: </a:t>
            </a: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«О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жаждущий, приди!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Бери и пей без серебра.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Струю живой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воды».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64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2952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965200" y="790160"/>
            <a:ext cx="11736180" cy="83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живой воде на зов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иду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ней жажду утолить.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изнемогший,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слабый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дух.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Вновь силой обновить.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067440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слышу нежный зов Христа: 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«Я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Истина и Свет.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Ходи во свете, верь в Меня,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Вступи со Мной в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завет».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23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поднял взор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свой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Христа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Он в пути моём,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 путеводная звезда,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Ведёт в Отцовский дом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520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857420" y="815154"/>
            <a:ext cx="11289985" cy="210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 олень ищет </a:t>
            </a: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путь</a:t>
            </a:r>
            <a:b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</a:t>
            </a: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ручью </a:t>
            </a: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живому</a:t>
            </a:r>
            <a:r>
              <a:rPr lang="en-US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ru-RU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5664200"/>
            <a:ext cx="12855408" cy="36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49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274661" y="815154"/>
            <a:ext cx="10557097" cy="250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Слушай</a:t>
            </a:r>
            <a:br>
              <a:rPr lang="ru-RU" sz="9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9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Спасителя голос</a:t>
            </a:r>
            <a:endParaRPr lang="ru-RU" sz="9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0985" y="5591534"/>
            <a:ext cx="13145793" cy="38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0"/>
            <a:ext cx="12052196" cy="94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 олень ищет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путь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ручью живому,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Жаждою томим,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Так душа моя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ждёт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встречи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 Богом,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Господом моим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340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7365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 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0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Господь, Ты мой щит, мой свет!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Источник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сил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для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души моей!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 Господь, Ты мой мир, моя отрада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час земных скорбей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06253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228600"/>
            <a:ext cx="12052196" cy="92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мне Друг, Ты мне Б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рат,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Тобой легко мне,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Повелитель мой,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люблю Тебя больше всех на свете,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Славлю всей душой! </a:t>
            </a:r>
          </a:p>
        </p:txBody>
      </p:sp>
    </p:spTree>
    <p:extLst>
      <p:ext uri="{BB962C8B-B14F-4D97-AF65-F5344CB8AC3E}">
        <p14:creationId xmlns:p14="http://schemas.microsoft.com/office/powerpoint/2010/main" xmlns="" val="2791659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7365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 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0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Господь, Ты мой щит, мой свет!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Источник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сил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для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души моей!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 Господь, Ты мой мир, моя отрада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час земных скорбей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43553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228600"/>
            <a:ext cx="12052196" cy="92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мне нужен больше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чем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богатство,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Пища и вода.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Лишь в Тебе, Господь, нахожу я радость, 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Утешитель 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990869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7365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 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0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Господь, Ты мой щит, мой свет!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Источник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сил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для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души моей!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 Господь, Ты мой мир, моя отрада 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час земных скорбей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43553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2116866" y="815154"/>
            <a:ext cx="8771095" cy="210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Если в </a:t>
            </a: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жизни</a:t>
            </a:r>
            <a:b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путь </a:t>
            </a: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твой тёмен </a:t>
            </a:r>
            <a:endParaRPr lang="ru-RU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5664200"/>
            <a:ext cx="12855408" cy="36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49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228600"/>
            <a:ext cx="12052196" cy="92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Если в жизни путь твой тёмен и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его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покрыла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мгла,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Если шаг твой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слаб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робок – пригласи тогда Христа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25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685761"/>
            <a:ext cx="12052196" cy="74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8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8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Приди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о Спаситель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помощник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верный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Средь опасностей Хранитель,-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хорошо мне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быть с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Тобой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44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Если горе давит гнётом и молчат твои друзья,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Сердцу больно одиноко – пригласи тогда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Христа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642697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93800" y="2708018"/>
            <a:ext cx="11112419" cy="37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Слушай, Спасителя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голос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тебе говорит,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Он предлагает прощенье,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Хочет твой дух обновить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685761"/>
            <a:ext cx="12052196" cy="74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8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8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Приди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о Спаситель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помощник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верный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Средь опасностей Хранитель,-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хорошо мне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быть с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Тобой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265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685761"/>
            <a:ext cx="12052196" cy="74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Если ты с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грехом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7200" b="1" dirty="0" err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бореньи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и победа далека,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Если силы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нет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7200" b="1" dirty="0" err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служеньи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– пригласи тогда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Христа: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15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685761"/>
            <a:ext cx="12052196" cy="74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8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8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Приди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о Спаситель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помощник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верный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мой,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Средь опасностей Хранитель,-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хорошо мне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быть с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Тобой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265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Песенное </a:t>
            </a:r>
            <a:r>
              <a:rPr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служение</a:t>
            </a: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Изображение 4" descr="colonnade_karlovy_vary_0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65" y="3726711"/>
            <a:ext cx="8554317" cy="5705730"/>
          </a:xfrm>
          <a:prstGeom prst="rect">
            <a:avLst/>
          </a:prstGeom>
          <a:effectLst>
            <a:glow rad="1905000">
              <a:schemeClr val="accent6">
                <a:lumMod val="75000"/>
                <a:alpha val="30000"/>
              </a:schemeClr>
            </a:glow>
            <a:softEdge rad="584200"/>
          </a:effectLst>
        </p:spPr>
      </p:pic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ru-RU" sz="7600" b="1" dirty="0">
                <a:solidFill>
                  <a:schemeClr val="bg1"/>
                </a:solidFill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23862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7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730587" y="4800920"/>
            <a:ext cx="3729887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 smtClean="0">
                <a:solidFill>
                  <a:schemeClr val="bg1"/>
                </a:solidFill>
                <a:latin typeface="Arial"/>
                <a:cs typeface="Arial"/>
              </a:rPr>
              <a:t>«СЫН</a:t>
            </a:r>
            <a:r>
              <a:rPr kumimoji="0" lang="ru-RU" sz="80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»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60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078162" y="494857"/>
            <a:ext cx="282306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Доктрина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«СЫН</a:t>
            </a:r>
            <a:r>
              <a:rPr kumimoji="0" lang="ru-RU" sz="6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3" y="2393904"/>
            <a:ext cx="12292126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/>
                <a:cs typeface="Arial"/>
              </a:rPr>
              <a:t>Бог Вечный Сын воплотился в Иисусе Христе. Через Него все было сотворено, посредством Него был открыт характер Бога, благодаря Ему совершилось спасение человечества и через Него происходит суд над нашим миром. Будучи вовеки истинным Богом, Он стал также истинным человеком, Иисусом Христом. Он был зачат Святым Духом и рожден Девой Марией. Он жил и переносил искушения как человек, однако явил Собой совершенный пример праведности и любви </a:t>
            </a:r>
            <a:r>
              <a:rPr lang="ru-RU" sz="4000" dirty="0" smtClean="0">
                <a:solidFill>
                  <a:schemeClr val="bg1"/>
                </a:solidFill>
                <a:latin typeface="Arial"/>
                <a:cs typeface="Arial"/>
              </a:rPr>
              <a:t>Божьей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523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078162" y="494857"/>
            <a:ext cx="282306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Доктрина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«СЫН</a:t>
            </a:r>
            <a:r>
              <a:rPr kumimoji="0" lang="ru-RU" sz="6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3" y="2727081"/>
            <a:ext cx="12292126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/>
                <a:cs typeface="Arial"/>
              </a:rPr>
              <a:t>Совершенные </a:t>
            </a:r>
            <a:r>
              <a:rPr lang="ru-RU" sz="4000" dirty="0">
                <a:solidFill>
                  <a:schemeClr val="bg1"/>
                </a:solidFill>
                <a:latin typeface="Arial"/>
                <a:cs typeface="Arial"/>
              </a:rPr>
              <a:t>Им чудеса были проявлением силы Божьей и свидетельством того, что Он был действительно Богом – обещанным Мессией. Он добровольно пострадал и умер на кресте за наши грехи, заняв наше место. Воскрешенный из мертвых, Он вознесся, чтобы ради нас совершать служение в небесном святилище. Он опять придет в этот мир во славе, для окончательного избавления Своего народа и для того, чтобы восстановить все вновь.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550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56349" y="732257"/>
            <a:ext cx="6963316" cy="71814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4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7565100" y="1566988"/>
            <a:ext cx="518834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209718" y="2128694"/>
            <a:ext cx="1268614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b="1" dirty="0" err="1">
                <a:solidFill>
                  <a:srgbClr val="FFFFFF"/>
                </a:solidFill>
              </a:rPr>
              <a:t>Как</a:t>
            </a:r>
            <a:r>
              <a:rPr lang="en-US" sz="6600" b="1" dirty="0">
                <a:solidFill>
                  <a:srgbClr val="FFFFFF"/>
                </a:solidFill>
              </a:rPr>
              <a:t> </a:t>
            </a:r>
            <a:r>
              <a:rPr lang="en-US" sz="6600" b="1" dirty="0" err="1">
                <a:solidFill>
                  <a:srgbClr val="FFFFFF"/>
                </a:solidFill>
              </a:rPr>
              <a:t>дивно</a:t>
            </a:r>
            <a:r>
              <a:rPr lang="en-US" sz="6600" b="1" dirty="0">
                <a:solidFill>
                  <a:srgbClr val="FFFFFF"/>
                </a:solidFill>
              </a:rPr>
              <a:t> </a:t>
            </a:r>
            <a:r>
              <a:rPr lang="en-US" sz="6600" b="1" dirty="0" err="1">
                <a:solidFill>
                  <a:srgbClr val="FFFFFF"/>
                </a:solidFill>
              </a:rPr>
              <a:t>имя</a:t>
            </a:r>
            <a:r>
              <a:rPr lang="en-US" sz="6600" b="1" dirty="0">
                <a:solidFill>
                  <a:srgbClr val="FFFFFF"/>
                </a:solidFill>
              </a:rPr>
              <a:t> </a:t>
            </a:r>
            <a:r>
              <a:rPr lang="en-US" sz="6600" b="1" dirty="0" err="1" smtClean="0">
                <a:solidFill>
                  <a:srgbClr val="FFFFFF"/>
                </a:solidFill>
              </a:rPr>
              <a:t>Иисус</a:t>
            </a:r>
            <a:endParaRPr lang="en-US" sz="6600" b="1" dirty="0">
              <a:solidFill>
                <a:srgbClr val="FFFFFF"/>
              </a:solidFill>
            </a:endParaRPr>
          </a:p>
        </p:txBody>
      </p:sp>
      <p:pic>
        <p:nvPicPr>
          <p:cNvPr id="3" name="Изображение 2" descr="carstvo-bog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540405"/>
            <a:ext cx="9781725" cy="6211735"/>
          </a:xfrm>
          <a:prstGeom prst="rect">
            <a:avLst/>
          </a:prstGeom>
          <a:ln>
            <a:noFill/>
          </a:ln>
          <a:effectLst>
            <a:glow rad="762000">
              <a:schemeClr val="accent6">
                <a:lumMod val="60000"/>
                <a:lumOff val="40000"/>
                <a:alpha val="20000"/>
              </a:schemeClr>
            </a:glow>
            <a:softEdge rad="838200"/>
          </a:effectLst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441626" y="0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671883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939628"/>
            <a:ext cx="11684001" cy="55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дивно имя Иисус,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Вселяет в сердце радость.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всей душой познать стремлюсь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Любви той дивной сладость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438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8000" y="965199"/>
            <a:ext cx="12014200" cy="71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О, пусть по всей земле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пройдёт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Весть о любви всесильной,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пусть прославит весь народ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Сей дар любви обильной.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611252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93800" y="2242506"/>
            <a:ext cx="11112419" cy="4690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«Кто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утруждён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– все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придите,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Грех принесите вы свой,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Всё на Меня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возложите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обретёте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покой».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888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17600" y="965199"/>
            <a:ext cx="10845800" cy="74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Пред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этим именем мой дух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сердце пусть смирится.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 восторженной хвалой пред Ним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Весь мир пусть преклонится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931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8000" y="965199"/>
            <a:ext cx="12014200" cy="71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О, пусть по всей земле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пройдёт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Весть о любви всесильной,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пусть прославит весь народ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Сей дар любви обильной.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87097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17600" y="965199"/>
            <a:ext cx="10845800" cy="70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Иного имени нигде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не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найдёшь 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сей жизни.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Спасенье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только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Христе,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Лишь Он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введёт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отчизну.</a:t>
            </a:r>
          </a:p>
        </p:txBody>
      </p:sp>
    </p:spTree>
    <p:extLst>
      <p:ext uri="{BB962C8B-B14F-4D97-AF65-F5344CB8AC3E}">
        <p14:creationId xmlns:p14="http://schemas.microsoft.com/office/powerpoint/2010/main" xmlns="" val="2982590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8000" y="965199"/>
            <a:ext cx="12014200" cy="71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О, пусть по всей земле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пройдёт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Весть о любви всесильной,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пусть прославит весь народ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Сей дар любви обильной.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87097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56349" y="732257"/>
            <a:ext cx="6963316" cy="71814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4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7565100" y="1566988"/>
            <a:ext cx="518834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209718" y="2128694"/>
            <a:ext cx="1268614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знаю чудесное Имя</a:t>
            </a: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pic>
        <p:nvPicPr>
          <p:cNvPr id="3" name="Изображение 2" descr="carstvo-bog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540405"/>
            <a:ext cx="9781725" cy="6211735"/>
          </a:xfrm>
          <a:prstGeom prst="rect">
            <a:avLst/>
          </a:prstGeom>
          <a:ln>
            <a:noFill/>
          </a:ln>
          <a:effectLst>
            <a:glow rad="762000">
              <a:schemeClr val="accent6">
                <a:lumMod val="60000"/>
                <a:lumOff val="40000"/>
                <a:alpha val="20000"/>
              </a:schemeClr>
            </a:glow>
            <a:softEdge rad="838200"/>
          </a:effectLst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441626" y="0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89078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939628"/>
            <a:ext cx="11684001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знаю чудесное Имя,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Велико и славно Оно,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Звучит так приятно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где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правда,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грозно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где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царствует зло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866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838028"/>
            <a:ext cx="11684001" cy="70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sz="5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прославят Христа все народы!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Это Имя повсюду звучит,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Всех влечёт к жизни светлой и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новой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спасение нам дарит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080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8000" y="939628"/>
            <a:ext cx="12115799" cy="70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том Имени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– мир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свобода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 власти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греха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страстей;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в Нём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лишь прямая дорога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небесной отчизне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моей.</a:t>
            </a:r>
          </a:p>
        </p:txBody>
      </p:sp>
    </p:spTree>
    <p:extLst>
      <p:ext uri="{BB962C8B-B14F-4D97-AF65-F5344CB8AC3E}">
        <p14:creationId xmlns:p14="http://schemas.microsoft.com/office/powerpoint/2010/main" xmlns="" val="953742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838028"/>
            <a:ext cx="11684001" cy="70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sz="5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прославят Христа все народы!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Это Имя повсюду звучит,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Всех влечёт к жизни светлой и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новой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спасение нам дарит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080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939628"/>
            <a:ext cx="11684001" cy="70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Хвала,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поклоненье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слава,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 дивное Имя, Тебе!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свет нам во тьме посылаешь.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всех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привлекаешь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Себе.</a:t>
            </a:r>
          </a:p>
        </p:txBody>
      </p:sp>
    </p:spTree>
    <p:extLst>
      <p:ext uri="{BB962C8B-B14F-4D97-AF65-F5344CB8AC3E}">
        <p14:creationId xmlns:p14="http://schemas.microsoft.com/office/powerpoint/2010/main" xmlns="" val="2697575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1385354" cy="748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endParaRPr lang="ru-RU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Иисусу</a:t>
            </a:r>
            <a:endParaRPr lang="en-US" sz="72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Нему немедля иди,) 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немедля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иди,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Нему немедля иди,)</a:t>
            </a:r>
            <a:endParaRPr lang="ru-RU" sz="4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Ждёт Он тебя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(Ждёт Он тебя, чтоб навеки спасти)</a:t>
            </a: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Чтоб навеки спасти.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655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838028"/>
            <a:ext cx="11684001" cy="70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sz="5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прославят Христа все народы!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Это Имя повсюду звучит,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Всех влечёт к жизни светлой и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новой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спасение нам дарит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085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09014" y="5028270"/>
            <a:ext cx="3190248" cy="4253664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5711" y="5187009"/>
            <a:ext cx="9644547" cy="3857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«Пусть живет в вас во всей своей полноте,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во всей мудрости своей весть Христова;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ы же учите и наставляйте друг друга;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с благодарностью в сердце пойте Богу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псалмы, и гимны, и песнопения»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Колос. 3:16</a:t>
            </a:r>
            <a:endParaRPr kumimoji="0" lang="ru-RU" sz="2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853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712" y="5392753"/>
            <a:ext cx="12347724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Живая Церковь</a:t>
            </a:r>
            <a:r>
              <a:rPr kumimoji="0" lang="ru-RU" sz="8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–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80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lang="ru-RU" sz="8800" baseline="0" dirty="0" smtClean="0">
                <a:solidFill>
                  <a:srgbClr val="FFFFFF"/>
                </a:solidFill>
                <a:latin typeface="Arial"/>
                <a:cs typeface="Arial"/>
              </a:rPr>
              <a:t>то поющая Церковь!</a:t>
            </a:r>
            <a:endParaRPr kumimoji="0" lang="ru-RU" sz="8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78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93800" y="871362"/>
            <a:ext cx="11112419" cy="743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Вспомни, как тяжко страдал Он,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Вспомни терновый венец,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Как, словно агнец безгласный,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Кротко терпел наш Творец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44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93800" y="2242507"/>
            <a:ext cx="11112419" cy="4690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«Отче, о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прости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им», -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Молится Он за врагов.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О, сострадания бездна,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Чудная Божья любовь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443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1385354" cy="748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endParaRPr lang="ru-RU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Иисусу</a:t>
            </a:r>
            <a:endParaRPr lang="en-US" sz="72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Нему немедля иди,) 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немедля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иди,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Ныне к Нему немедля иди,)</a:t>
            </a:r>
            <a:endParaRPr lang="ru-RU" sz="4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Ждёт Он тебя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(Ждёт Он тебя, чтоб навеки спасти)</a:t>
            </a: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Чтоб навеки спасти.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655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93800" y="2708026"/>
            <a:ext cx="11112419" cy="37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 безотрадной пустыне,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Чтобы овечку найти,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Пастырь идёт,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невзирая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затрудненья в пути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836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650</Words>
  <Application>Microsoft Office PowerPoint</Application>
  <PresentationFormat>Произвольный</PresentationFormat>
  <Paragraphs>171</Paragraphs>
  <Slides>52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Lisovaya</dc:creator>
  <cp:lastModifiedBy>Julia Lisovaya</cp:lastModifiedBy>
  <cp:revision>40</cp:revision>
  <dcterms:modified xsi:type="dcterms:W3CDTF">2016-02-27T17:27:53Z</dcterms:modified>
</cp:coreProperties>
</file>