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63" r:id="rId4"/>
    <p:sldId id="257" r:id="rId5"/>
    <p:sldId id="258" r:id="rId6"/>
    <p:sldId id="259" r:id="rId7"/>
    <p:sldId id="291" r:id="rId8"/>
    <p:sldId id="260" r:id="rId9"/>
    <p:sldId id="292" r:id="rId10"/>
    <p:sldId id="264" r:id="rId11"/>
    <p:sldId id="294" r:id="rId12"/>
    <p:sldId id="295" r:id="rId13"/>
    <p:sldId id="296" r:id="rId14"/>
    <p:sldId id="297" r:id="rId15"/>
    <p:sldId id="298" r:id="rId16"/>
    <p:sldId id="299" r:id="rId17"/>
    <p:sldId id="265" r:id="rId18"/>
    <p:sldId id="293" r:id="rId19"/>
    <p:sldId id="266" r:id="rId20"/>
    <p:sldId id="267" r:id="rId21"/>
    <p:sldId id="271" r:id="rId22"/>
    <p:sldId id="272" r:id="rId23"/>
    <p:sldId id="274" r:id="rId24"/>
    <p:sldId id="273" r:id="rId25"/>
    <p:sldId id="275" r:id="rId26"/>
    <p:sldId id="276" r:id="rId27"/>
    <p:sldId id="277" r:id="rId28"/>
    <p:sldId id="289" r:id="rId29"/>
    <p:sldId id="290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28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050" y="-8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73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1A9F27-A8EA-8F49-B76F-2B203FC1359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52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5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BBC4-E557-8A49-8B23-4D027023C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63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7DAE-40F7-374E-8AE0-C7B770A91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32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23F9B-501A-424D-B322-E4E1B64A9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98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10773" y="2817707"/>
            <a:ext cx="5418667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DEE3-350E-F64C-9954-8D3ED9D40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52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0A69-2D23-DE46-A6CE-5F57CDD79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148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BF42-06F9-5C4A-BC3C-219D73410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69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C452-C24D-7D4A-97ED-24B06CDC4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60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7377-1963-4749-955E-5C1DFCED2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598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78F3E-6D3C-DC49-9393-46CAD89F6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589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999E-D8FF-CF4A-8397-643EBBBA9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444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5920" y="866987"/>
            <a:ext cx="2763520" cy="780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5360" y="866987"/>
            <a:ext cx="8073813" cy="780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763D-C0A3-5B4F-8176-DBDC4CAB0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0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866987"/>
            <a:ext cx="1105408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2817707"/>
            <a:ext cx="1105408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5360" y="8886613"/>
            <a:ext cx="270933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cs typeface="+mn-cs"/>
              </a:defRPr>
            </a:lvl1pPr>
          </a:lstStyle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latin typeface="Times New Roman" charset="0"/>
              <a:ea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  <a:cs typeface="+mn-cs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latin typeface="Times New Roman" charset="0"/>
              <a:ea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270933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  <a:cs typeface="+mn-cs"/>
              </a:defRPr>
            </a:lvl1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FB7203D-8119-C949-B33F-3950E1AFD382}" type="slidenum">
              <a:rPr lang="ru-RU" kern="1200">
                <a:latin typeface="Times New Roman" charset="0"/>
                <a:ea typeface="Arial" charset="0"/>
              </a:rPr>
              <a:pPr defTabSz="9144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71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latin typeface="Times New Roman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latin typeface="Times New Roman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latin typeface="Times New Roman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6300">
          <a:solidFill>
            <a:schemeClr val="tx2"/>
          </a:solidFill>
          <a:latin typeface="Times New Roman" charset="0"/>
          <a:ea typeface="Arial" charset="0"/>
          <a:cs typeface="Arial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charset="0"/>
          <a:ea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charset="0"/>
          <a:ea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charset="0"/>
          <a:ea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charset="0"/>
          <a:ea typeface="Arial" charset="0"/>
        </a:defRPr>
      </a:lvl9pPr>
    </p:titleStyle>
    <p:bodyStyle>
      <a:lvl1pPr marL="487672" indent="-487672" algn="l" rtl="0" fontAlgn="base">
        <a:spcBef>
          <a:spcPct val="20000"/>
        </a:spcBef>
        <a:spcAft>
          <a:spcPct val="0"/>
        </a:spcAft>
        <a:buChar char="•"/>
        <a:defRPr kumimoji="1" sz="4600">
          <a:solidFill>
            <a:schemeClr val="tx1"/>
          </a:solidFill>
          <a:latin typeface="+mn-lt"/>
          <a:ea typeface="+mn-ea"/>
          <a:cs typeface="Arial" charset="0"/>
        </a:defRPr>
      </a:lvl1pPr>
      <a:lvl2pPr marL="1056623" indent="-406394" algn="l" rtl="0" fontAlgn="base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2pPr>
      <a:lvl3pPr marL="1625575" indent="-325115" algn="l" rtl="0" fontAlgn="base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</a:defRPr>
      </a:lvl3pPr>
      <a:lvl4pPr marL="2275804" indent="-325115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4pPr>
      <a:lvl5pPr marL="2926034" indent="-325115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59017" y="655897"/>
            <a:ext cx="12013705" cy="145680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8800" dirty="0">
                <a:solidFill>
                  <a:schemeClr val="bg1"/>
                </a:solidFill>
              </a:rPr>
              <a:t>Песенное служение</a:t>
            </a:r>
          </a:p>
        </p:txBody>
      </p:sp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 amt="55000"/>
            <a:extLst/>
          </a:blip>
          <a:stretch>
            <a:fillRect/>
          </a:stretch>
        </p:blipFill>
        <p:spPr>
          <a:xfrm>
            <a:off x="-277939" y="2524591"/>
            <a:ext cx="13981686" cy="4424787"/>
          </a:xfrm>
          <a:prstGeom prst="rect">
            <a:avLst/>
          </a:prstGeom>
        </p:spPr>
      </p:pic>
      <p:pic>
        <p:nvPicPr>
          <p:cNvPr id="2" name="Изображение 1" descr="ss_1_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2407">
            <a:off x="9671717" y="5216406"/>
            <a:ext cx="2322646" cy="378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656489" y="6174924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1920x1200_Смена оттенков_Fonday.r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04800" cy="9997369"/>
          </a:xfrm>
          <a:prstGeom prst="rect">
            <a:avLst/>
          </a:prstGeom>
        </p:spPr>
      </p:pic>
      <p:pic>
        <p:nvPicPr>
          <p:cNvPr id="3" name="Изображение 2" descr="imagesfgd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6409" y="950441"/>
            <a:ext cx="3843794" cy="6384233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pic>
        <p:nvPicPr>
          <p:cNvPr id="4" name="Изображение 3" descr="imagesd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918" y="950441"/>
            <a:ext cx="4588968" cy="6400404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91477" y="7632819"/>
            <a:ext cx="9831492" cy="20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sz="6300" kern="1200" dirty="0">
                <a:solidFill>
                  <a:srgbClr val="FFFFFF"/>
                </a:solidFill>
                <a:latin typeface="Arial"/>
                <a:cs typeface="Arial"/>
              </a:rPr>
              <a:t>Анна и Горацио </a:t>
            </a:r>
            <a:r>
              <a:rPr kumimoji="0" lang="ru-RU" sz="6300" kern="1200" dirty="0" err="1">
                <a:solidFill>
                  <a:srgbClr val="FFFFFF"/>
                </a:solidFill>
                <a:latin typeface="Arial"/>
                <a:cs typeface="Arial"/>
              </a:rPr>
              <a:t>Шпеффорд</a:t>
            </a:r>
            <a:endParaRPr kumimoji="0" lang="ru-RU" sz="6300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4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503823-1280x8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6751" y="0"/>
            <a:ext cx="13518302" cy="9753600"/>
          </a:xfrm>
          <a:prstGeom prst="rect">
            <a:avLst/>
          </a:prstGeom>
        </p:spPr>
      </p:pic>
      <p:pic>
        <p:nvPicPr>
          <p:cNvPr id="2" name="Изображение 1" descr="spaff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775" y="882756"/>
            <a:ext cx="11347770" cy="78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9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503823-1280x8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2" name="Изображение 1" descr="ac0001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540" y="268290"/>
            <a:ext cx="12032614" cy="8137055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356" y="8461198"/>
            <a:ext cx="8704967" cy="8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l"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sz="4600" kern="1200" dirty="0">
                <a:solidFill>
                  <a:srgbClr val="FFFFFF"/>
                </a:solidFill>
                <a:latin typeface="Arial"/>
                <a:cs typeface="Arial"/>
              </a:rPr>
              <a:t>Четыре дочери семьи Горацио </a:t>
            </a:r>
          </a:p>
        </p:txBody>
      </p:sp>
    </p:spTree>
    <p:extLst>
      <p:ext uri="{BB962C8B-B14F-4D97-AF65-F5344CB8AC3E}">
        <p14:creationId xmlns:p14="http://schemas.microsoft.com/office/powerpoint/2010/main" xmlns="" val="3376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503823-1280x8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2" name="Изображение 1" descr="ac0041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008" y="473111"/>
            <a:ext cx="10753195" cy="7308811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1477" y="7949142"/>
            <a:ext cx="9831492" cy="8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kern="1200" dirty="0" smtClean="0">
                <a:solidFill>
                  <a:srgbClr val="FFFFFF"/>
                </a:solidFill>
                <a:latin typeface="Arial"/>
                <a:cs typeface="Arial"/>
              </a:rPr>
              <a:t>Миссионерская колония в Иерусалиме, основанная Горацио и Анной </a:t>
            </a:r>
            <a:r>
              <a:rPr kumimoji="0" lang="ru-RU" kern="1200" dirty="0" err="1" smtClean="0">
                <a:solidFill>
                  <a:srgbClr val="FFFFFF"/>
                </a:solidFill>
                <a:latin typeface="Arial"/>
                <a:cs typeface="Arial"/>
              </a:rPr>
              <a:t>Шпеффорд</a:t>
            </a:r>
            <a:endParaRPr kumimoji="0" lang="ru-RU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503823-1280x8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2" name="Изображение 1" descr="history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122" y="473112"/>
            <a:ext cx="8909790" cy="7102467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6654" y="7949142"/>
            <a:ext cx="9831492" cy="8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kern="1200" dirty="0" smtClean="0">
                <a:solidFill>
                  <a:srgbClr val="FFFFFF"/>
                </a:solidFill>
                <a:latin typeface="Arial"/>
                <a:cs typeface="Arial"/>
              </a:rPr>
              <a:t>Миссионерская колония в Иерусалиме, основанная Горацио и Анной </a:t>
            </a:r>
            <a:r>
              <a:rPr kumimoji="0" lang="ru-RU" kern="1200" dirty="0" err="1" smtClean="0">
                <a:solidFill>
                  <a:srgbClr val="FFFFFF"/>
                </a:solidFill>
                <a:latin typeface="Arial"/>
                <a:cs typeface="Arial"/>
              </a:rPr>
              <a:t>Шпеффорд</a:t>
            </a:r>
            <a:endParaRPr kumimoji="0" lang="ru-RU" kern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503823-1280x8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Изображение 2" descr="ac0008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882" y="268288"/>
            <a:ext cx="5820646" cy="7680853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9065" y="8025949"/>
            <a:ext cx="9831492" cy="135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sz="4000" kern="1200" dirty="0">
                <a:solidFill>
                  <a:srgbClr val="FFFFFF"/>
                </a:solidFill>
                <a:latin typeface="Times New Roman"/>
              </a:rPr>
              <a:t>Рукопись стихотворения Г. </a:t>
            </a:r>
            <a:r>
              <a:rPr kumimoji="0" lang="ru-RU" sz="4000" kern="1200" dirty="0" err="1">
                <a:solidFill>
                  <a:srgbClr val="FFFFFF"/>
                </a:solidFill>
                <a:latin typeface="Times New Roman"/>
              </a:rPr>
              <a:t>Шпеффорда</a:t>
            </a:r>
            <a:endParaRPr kumimoji="0" lang="ru-RU" sz="4000" kern="1200" dirty="0">
              <a:solidFill>
                <a:srgbClr val="FFFFFF"/>
              </a:solidFill>
              <a:latin typeface="Times New Roman"/>
            </a:endParaRPr>
          </a:p>
          <a:p>
            <a:pPr defTabSz="1300460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sz="4000" kern="1200" dirty="0">
                <a:solidFill>
                  <a:srgbClr val="FFFFFF"/>
                </a:solidFill>
                <a:latin typeface="Times New Roman"/>
              </a:rPr>
              <a:t>It Is Well With My Soul</a:t>
            </a:r>
            <a:endParaRPr kumimoji="0" lang="ru-RU" sz="4000" kern="1200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7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92728" y="115050"/>
            <a:ext cx="12362675" cy="999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2000"/>
              </a:lnSpc>
              <a:spcBef>
                <a:spcPts val="300"/>
              </a:spcBef>
              <a:defRPr/>
            </a:pPr>
            <a:endParaRPr lang="en-US" sz="1100" i="0" dirty="0">
              <a:solidFill>
                <a:srgbClr val="FFFFFF"/>
              </a:solidFill>
              <a:latin typeface="Arial"/>
              <a:ea typeface="Arial" charset="0"/>
              <a:cs typeface="Arial"/>
              <a:sym typeface="Helvetica" charset="0"/>
            </a:endParaRPr>
          </a:p>
          <a:p>
            <a:pPr algn="l">
              <a:lnSpc>
                <a:spcPct val="92000"/>
              </a:lnSpc>
              <a:defRPr/>
            </a:pPr>
            <a:endParaRPr lang="ru-RU" sz="5400" b="1" i="0" dirty="0" smtClean="0">
              <a:solidFill>
                <a:srgbClr val="FFFFFF"/>
              </a:solidFill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2000"/>
              </a:lnSpc>
              <a:defRPr/>
            </a:pPr>
            <a:endParaRPr lang="ru-RU" sz="5400" b="1" i="0" dirty="0" smtClean="0">
              <a:solidFill>
                <a:srgbClr val="FFFFFF"/>
              </a:solidFill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2000"/>
              </a:lnSpc>
              <a:defRPr/>
            </a:pPr>
            <a:r>
              <a:rPr lang="en-US" sz="5400" b="1" i="0" dirty="0" err="1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Когда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Божий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мир </a:t>
            </a:r>
            <a:endParaRPr lang="ru-RU" sz="5400" b="1" i="0" dirty="0" smtClean="0">
              <a:solidFill>
                <a:srgbClr val="FFFFFF"/>
              </a:solidFill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2000"/>
              </a:lnSpc>
              <a:defRPr/>
            </a:pPr>
            <a:r>
              <a:rPr lang="en-US" sz="5400" b="1" i="0" dirty="0" err="1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наполняет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сердца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 </a:t>
            </a:r>
          </a:p>
          <a:p>
            <a:pPr algn="l">
              <a:lnSpc>
                <a:spcPct val="92000"/>
              </a:lnSpc>
              <a:defRPr/>
            </a:pP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Пусть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грозная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буря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страшит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 -</a:t>
            </a:r>
          </a:p>
          <a:p>
            <a:pPr algn="l">
              <a:lnSpc>
                <a:spcPct val="92000"/>
              </a:lnSpc>
              <a:defRPr/>
            </a:pP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Без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страха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я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с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верою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в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Бога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пою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:</a:t>
            </a:r>
          </a:p>
          <a:p>
            <a:pPr algn="l">
              <a:lnSpc>
                <a:spcPct val="92000"/>
              </a:lnSpc>
              <a:defRPr/>
            </a:pP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«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Мой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Господь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– </a:t>
            </a:r>
          </a:p>
          <a:p>
            <a:pPr algn="l">
              <a:lnSpc>
                <a:spcPct val="92000"/>
              </a:lnSpc>
              <a:defRPr/>
            </a:pP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           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от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всех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стрел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Верный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Щит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!</a:t>
            </a:r>
          </a:p>
          <a:p>
            <a:pPr>
              <a:defRPr/>
            </a:pPr>
            <a:endParaRPr lang="ru-RU" sz="4000" b="1" i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  <a:p>
            <a:pPr>
              <a:defRPr/>
            </a:pPr>
            <a:r>
              <a:rPr lang="en-US" sz="6000" b="1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Мой</a:t>
            </a:r>
            <a:r>
              <a:rPr lang="en-US" sz="6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Господь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!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Мой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Господь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!</a:t>
            </a:r>
          </a:p>
          <a:p>
            <a:pPr>
              <a:defRPr/>
            </a:pP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Мой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Господь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endParaRPr lang="ru-RU" sz="6000" b="1" i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/>
              <a:sym typeface="Calibri Bold Italic" charset="0"/>
            </a:endParaRPr>
          </a:p>
          <a:p>
            <a:pPr>
              <a:defRPr/>
            </a:pPr>
            <a:r>
              <a:rPr lang="ru-RU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</a:t>
            </a:r>
            <a:r>
              <a:rPr lang="en-US" sz="6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не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помощник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и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щит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!»</a:t>
            </a:r>
          </a:p>
          <a:p>
            <a:pPr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  <a:p>
            <a:pPr>
              <a:defRPr/>
            </a:pPr>
            <a:endParaRPr lang="en-US" sz="6000" b="1" i="0" dirty="0">
              <a:solidFill>
                <a:srgbClr val="FFFFFF"/>
              </a:solidFill>
              <a:latin typeface="Calibri Bold" charset="0"/>
              <a:ea typeface="Arial" charset="0"/>
              <a:cs typeface="Calibri Bold" charset="0"/>
              <a:sym typeface="Calibri Bold" charset="0"/>
            </a:endParaRPr>
          </a:p>
          <a:p>
            <a:pPr algn="l">
              <a:defRPr/>
            </a:pPr>
            <a:endParaRPr lang="en-US" sz="6000" b="1" i="0" dirty="0">
              <a:solidFill>
                <a:srgbClr val="FFFFFF"/>
              </a:solidFill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025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649179" y="594790"/>
            <a:ext cx="11967524" cy="922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2000"/>
              </a:lnSpc>
              <a:spcBef>
                <a:spcPts val="300"/>
              </a:spcBef>
              <a:defRPr/>
            </a:pPr>
            <a:endParaRPr lang="en-US" sz="1100" i="0" dirty="0">
              <a:solidFill>
                <a:srgbClr val="FFFFFF"/>
              </a:solidFill>
              <a:latin typeface="Arial"/>
              <a:ea typeface="Arial" charset="0"/>
              <a:cs typeface="Arial"/>
              <a:sym typeface="Helvetica" charset="0"/>
            </a:endParaRPr>
          </a:p>
          <a:p>
            <a:pPr algn="l">
              <a:lnSpc>
                <a:spcPct val="92000"/>
              </a:lnSpc>
              <a:defRPr/>
            </a:pPr>
            <a:endParaRPr lang="ru-RU" sz="6000" b="1" i="0" dirty="0" smtClean="0">
              <a:solidFill>
                <a:srgbClr val="FFFFFF"/>
              </a:solidFill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2000"/>
              </a:lnSpc>
              <a:defRPr/>
            </a:pPr>
            <a:endParaRPr lang="ru-RU" sz="6000" b="1" i="0" dirty="0" smtClean="0">
              <a:solidFill>
                <a:srgbClr val="FFFFFF"/>
              </a:solidFill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2000"/>
              </a:lnSpc>
              <a:defRPr/>
            </a:pPr>
            <a:r>
              <a:rPr lang="en-US" sz="5400" b="1" dirty="0" err="1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Когда</a:t>
            </a:r>
            <a:r>
              <a:rPr lang="en-US" sz="5400" b="1" dirty="0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враг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лукавый</a:t>
            </a:r>
            <a:endParaRPr lang="ru-RU" sz="5400" b="1" dirty="0" smtClean="0">
              <a:solidFill>
                <a:srgbClr val="FFFFFF"/>
              </a:solidFill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2000"/>
              </a:lnSpc>
              <a:defRPr/>
            </a:pPr>
            <a:r>
              <a:rPr lang="ru-RU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ru-RU" sz="5400" b="1" dirty="0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               </a:t>
            </a:r>
            <a:r>
              <a:rPr lang="en-US" sz="5400" b="1" dirty="0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ru-RU" sz="5400" b="1" dirty="0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     </a:t>
            </a:r>
            <a:r>
              <a:rPr lang="en-US" sz="5400" b="1" dirty="0" err="1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грозит</a:t>
            </a:r>
            <a:r>
              <a:rPr lang="en-US" sz="5400" b="1" dirty="0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поглотить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</a:t>
            </a:r>
          </a:p>
          <a:p>
            <a:pPr algn="l">
              <a:lnSpc>
                <a:spcPct val="92000"/>
              </a:lnSpc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И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тьма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окружает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меня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</a:t>
            </a:r>
          </a:p>
          <a:p>
            <a:pPr algn="l">
              <a:lnSpc>
                <a:spcPct val="92000"/>
              </a:lnSpc>
              <a:defRPr/>
            </a:pP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То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весть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та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благая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 </a:t>
            </a:r>
            <a:endParaRPr lang="ru-RU" sz="5400" b="1" dirty="0" smtClean="0">
              <a:solidFill>
                <a:srgbClr val="FFFFFF"/>
              </a:solidFill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2000"/>
              </a:lnSpc>
              <a:defRPr/>
            </a:pPr>
            <a:r>
              <a:rPr lang="ru-RU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ru-RU" sz="5400" b="1" dirty="0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                    </a:t>
            </a:r>
            <a:r>
              <a:rPr lang="en-US" sz="5400" b="1" dirty="0" smtClean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что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грех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мой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омыт</a:t>
            </a:r>
            <a:endParaRPr lang="en-US" sz="5400" b="1" dirty="0">
              <a:solidFill>
                <a:srgbClr val="FFFFFF"/>
              </a:solidFill>
              <a:latin typeface="Arial"/>
              <a:ea typeface="Arial" charset="0"/>
              <a:cs typeface="Arial"/>
              <a:sym typeface="Calibri Bold" charset="0"/>
            </a:endParaRPr>
          </a:p>
          <a:p>
            <a:pPr algn="l">
              <a:lnSpc>
                <a:spcPct val="92000"/>
              </a:lnSpc>
              <a:defRPr/>
            </a:pP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Мне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сияет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во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тьме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 как </a:t>
            </a:r>
            <a:r>
              <a:rPr lang="en-US" sz="5400" b="1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звезда</a:t>
            </a:r>
            <a:r>
              <a:rPr lang="en-US" sz="5400" b="1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!</a:t>
            </a:r>
          </a:p>
          <a:p>
            <a:pPr>
              <a:lnSpc>
                <a:spcPct val="92000"/>
              </a:lnSpc>
              <a:defRPr/>
            </a:pPr>
            <a:endParaRPr lang="en-US" sz="5400" b="1" i="0" dirty="0">
              <a:solidFill>
                <a:srgbClr val="FFFFFF"/>
              </a:solidFill>
              <a:latin typeface="Arial"/>
              <a:ea typeface="Arial" charset="0"/>
              <a:cs typeface="Arial"/>
              <a:sym typeface="Calibri Bold" charset="0"/>
            </a:endParaRPr>
          </a:p>
          <a:p>
            <a:pPr>
              <a:defRPr/>
            </a:pPr>
            <a:r>
              <a:rPr lang="en-US" sz="6000" b="1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Мой</a:t>
            </a:r>
            <a:r>
              <a:rPr lang="en-US" sz="6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Господь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!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Мой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Господь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!</a:t>
            </a:r>
          </a:p>
          <a:p>
            <a:pPr>
              <a:defRPr/>
            </a:pP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Мой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Господь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endParaRPr lang="ru-RU" sz="6000" b="1" i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/>
              <a:sym typeface="Calibri Bold Italic" charset="0"/>
            </a:endParaRPr>
          </a:p>
          <a:p>
            <a:pPr>
              <a:defRPr/>
            </a:pPr>
            <a:r>
              <a:rPr lang="ru-RU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</a:t>
            </a:r>
            <a:r>
              <a:rPr lang="en-US" sz="6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не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помощник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и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щит</a:t>
            </a:r>
            <a:r>
              <a:rPr lang="en-US" sz="6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!</a:t>
            </a:r>
            <a:endParaRPr lang="en-US" sz="6000" b="1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/>
              <a:sym typeface="Calibri Bold Italic" charset="0"/>
            </a:endParaRPr>
          </a:p>
          <a:p>
            <a:pPr algn="r">
              <a:defRPr/>
            </a:pPr>
            <a:endParaRPr lang="en-US" sz="6000" b="1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  <a:p>
            <a:pPr>
              <a:defRPr/>
            </a:pPr>
            <a:endParaRPr lang="en-US" sz="6000" b="1" i="0" dirty="0">
              <a:solidFill>
                <a:srgbClr val="FFFFFF"/>
              </a:solidFill>
              <a:latin typeface="Calibri Bold" charset="0"/>
              <a:ea typeface="Arial" charset="0"/>
              <a:cs typeface="Calibri Bold" charset="0"/>
              <a:sym typeface="Calibri Bold" charset="0"/>
            </a:endParaRPr>
          </a:p>
          <a:p>
            <a:pPr algn="l">
              <a:defRPr/>
            </a:pPr>
            <a:endParaRPr lang="en-US" sz="6000" b="1" i="0" dirty="0">
              <a:solidFill>
                <a:srgbClr val="FFFFFF"/>
              </a:solidFill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123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2952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451606" y="790160"/>
            <a:ext cx="12249774" cy="838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Ты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язвы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греха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на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Себя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возложил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</a:t>
            </a:r>
          </a:p>
          <a:p>
            <a:pPr algn="l">
              <a:defRPr/>
            </a:pP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Ты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Агнец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Невинный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страдал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</a:t>
            </a:r>
          </a:p>
          <a:p>
            <a:pPr algn="l">
              <a:defRPr/>
            </a:pP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И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кровью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Своею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Ты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нас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искупил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;</a:t>
            </a:r>
          </a:p>
          <a:p>
            <a:pPr algn="l">
              <a:defRPr/>
            </a:pP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Нас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заблудших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овец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,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Ты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взыскал</a:t>
            </a:r>
            <a:r>
              <a:rPr lang="en-US" sz="5400" b="1" i="0" dirty="0">
                <a:solidFill>
                  <a:srgbClr val="FFFFFF"/>
                </a:solidFill>
                <a:latin typeface="Arial"/>
                <a:ea typeface="Arial" charset="0"/>
                <a:cs typeface="Arial"/>
                <a:sym typeface="Calibri Bold" charset="0"/>
              </a:rPr>
              <a:t>.</a:t>
            </a:r>
          </a:p>
          <a:p>
            <a:pPr algn="r">
              <a:defRPr/>
            </a:pPr>
            <a:endParaRPr lang="en-US" sz="6000" b="1" i="0" dirty="0">
              <a:solidFill>
                <a:srgbClr val="FFFFFF"/>
              </a:solidFill>
              <a:latin typeface="Arial"/>
              <a:ea typeface="Arial" charset="0"/>
              <a:cs typeface="Arial"/>
              <a:sym typeface="Calibri Bold Italic" charset="0"/>
            </a:endParaRPr>
          </a:p>
          <a:p>
            <a:pPr>
              <a:defRPr/>
            </a:pP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Мой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Господь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! </a:t>
            </a:r>
            <a:r>
              <a:rPr lang="en-US" sz="6000" b="1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Мой</a:t>
            </a:r>
            <a:r>
              <a:rPr lang="en-US" sz="6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Господь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!</a:t>
            </a:r>
          </a:p>
          <a:p>
            <a:pPr>
              <a:defRPr/>
            </a:pP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Мой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Господь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</a:t>
            </a:r>
            <a:endParaRPr lang="ru-RU" sz="6000" b="1" i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 charset="0"/>
              <a:cs typeface="Arial"/>
              <a:sym typeface="Calibri Bold Italic" charset="0"/>
            </a:endParaRPr>
          </a:p>
          <a:p>
            <a:pPr>
              <a:defRPr/>
            </a:pPr>
            <a:r>
              <a:rPr lang="ru-RU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М</a:t>
            </a:r>
            <a:r>
              <a:rPr lang="en-US" sz="6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не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помощник</a:t>
            </a:r>
            <a:r>
              <a:rPr lang="en-US" sz="6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 и </a:t>
            </a:r>
            <a:r>
              <a:rPr lang="en-US" sz="6000" b="1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щит</a:t>
            </a:r>
            <a:r>
              <a:rPr lang="en-US" sz="60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 charset="0"/>
                <a:cs typeface="Arial"/>
                <a:sym typeface="Calibri Bold Italic" charset="0"/>
              </a:rPr>
              <a:t>!</a:t>
            </a:r>
            <a:endParaRPr lang="en-US" sz="6000" i="0" dirty="0">
              <a:solidFill>
                <a:srgbClr val="FFFFFF"/>
              </a:solidFill>
              <a:latin typeface="Calibri Bold" charset="0"/>
              <a:ea typeface="Arial" charset="0"/>
              <a:cs typeface="Calibri Bold" charset="0"/>
              <a:sym typeface="Calibri Bold" charset="0"/>
            </a:endParaRPr>
          </a:p>
          <a:p>
            <a:pPr>
              <a:defRPr/>
            </a:pPr>
            <a:endParaRPr lang="en-US" sz="6000" i="0" dirty="0">
              <a:solidFill>
                <a:srgbClr val="FFFFFF"/>
              </a:solidFill>
              <a:latin typeface="Calibri Bold Italic" charset="0"/>
              <a:ea typeface="Arial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464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282" y="965160"/>
            <a:ext cx="12052196" cy="8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2000"/>
              </a:lnSpc>
              <a:spcBef>
                <a:spcPts val="300"/>
              </a:spcBef>
            </a:pPr>
            <a:endParaRPr lang="en-US" sz="4800" i="0" dirty="0">
              <a:solidFill>
                <a:srgbClr val="200063"/>
              </a:solidFill>
              <a:latin typeface="Calibri" charset="0"/>
              <a:cs typeface="Arial" charset="0"/>
              <a:sym typeface="Calibri" charset="0"/>
            </a:endParaRPr>
          </a:p>
          <a:p>
            <a:pPr algn="l">
              <a:lnSpc>
                <a:spcPct val="92000"/>
              </a:lnSpc>
            </a:pP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Отныне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желаю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я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жить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для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Христа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-</a:t>
            </a:r>
          </a:p>
          <a:p>
            <a:pPr algn="l">
              <a:lnSpc>
                <a:spcPct val="92000"/>
              </a:lnSpc>
            </a:pP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В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Нем мир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я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нашел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и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покой,</a:t>
            </a:r>
          </a:p>
          <a:p>
            <a:pPr algn="l">
              <a:lnSpc>
                <a:spcPct val="92000"/>
              </a:lnSpc>
            </a:pP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И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Слово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Его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сохранит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от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греха</a:t>
            </a:r>
            <a:endParaRPr lang="en-US" sz="5400" b="1" i="0" dirty="0">
              <a:solidFill>
                <a:srgbClr val="FFFFFF"/>
              </a:solidFill>
              <a:latin typeface="Arial"/>
              <a:cs typeface="Arial"/>
              <a:sym typeface="Calibri Bold" charset="0"/>
            </a:endParaRPr>
          </a:p>
          <a:p>
            <a:pPr algn="l">
              <a:lnSpc>
                <a:spcPct val="92000"/>
              </a:lnSpc>
            </a:pP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И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пребудет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Он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вечно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со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 </a:t>
            </a:r>
            <a:r>
              <a:rPr lang="en-US" sz="5400" b="1" i="0" dirty="0" err="1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мной</a:t>
            </a:r>
            <a:r>
              <a:rPr lang="en-US" sz="5400" b="1" i="0" dirty="0">
                <a:solidFill>
                  <a:srgbClr val="FFFFFF"/>
                </a:solidFill>
                <a:latin typeface="Arial"/>
                <a:cs typeface="Arial"/>
                <a:sym typeface="Calibri Bold" charset="0"/>
              </a:rPr>
              <a:t>!</a:t>
            </a:r>
          </a:p>
          <a:p>
            <a:pPr algn="r"/>
            <a:endParaRPr lang="en-US" sz="5400" b="1" i="0" dirty="0">
              <a:solidFill>
                <a:srgbClr val="FFFFFF"/>
              </a:solidFill>
              <a:latin typeface="Arial"/>
              <a:cs typeface="Arial"/>
              <a:sym typeface="Calibri Bold Italic" charset="0"/>
            </a:endParaRPr>
          </a:p>
          <a:p>
            <a:r>
              <a:rPr lang="en-US" sz="5400" b="1" i="0" dirty="0" err="1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Мой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 </a:t>
            </a:r>
            <a:r>
              <a:rPr lang="en-US" sz="5400" b="1" i="0" dirty="0" err="1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Господь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!</a:t>
            </a:r>
            <a:r>
              <a:rPr lang="ru-RU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 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 </a:t>
            </a:r>
            <a:r>
              <a:rPr lang="en-US" sz="5400" b="1" i="0" dirty="0" err="1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Мой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 </a:t>
            </a:r>
            <a:r>
              <a:rPr lang="en-US" sz="5400" b="1" i="0" dirty="0" err="1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Господь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!</a:t>
            </a:r>
          </a:p>
          <a:p>
            <a:r>
              <a:rPr lang="en-US" sz="5400" b="1" i="0" dirty="0" err="1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Мой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 </a:t>
            </a:r>
            <a:r>
              <a:rPr lang="en-US" sz="5400" b="1" i="0" dirty="0" err="1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Господь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 </a:t>
            </a:r>
            <a:r>
              <a:rPr lang="en-US" sz="5400" b="1" i="0" dirty="0" err="1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мне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 </a:t>
            </a:r>
            <a:r>
              <a:rPr lang="ru-RU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/>
            </a:r>
            <a:br>
              <a:rPr lang="ru-RU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</a:br>
            <a:r>
              <a:rPr lang="ru-RU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П</a:t>
            </a:r>
            <a:r>
              <a:rPr lang="en-US" sz="5400" b="1" i="0" dirty="0" err="1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омощник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 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и </a:t>
            </a:r>
            <a:r>
              <a:rPr lang="en-US" sz="5400" b="1" i="0" dirty="0" err="1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щит</a:t>
            </a:r>
            <a:r>
              <a:rPr lang="en-US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!</a:t>
            </a:r>
            <a:endParaRPr lang="ru-RU" sz="5400" b="1" i="0" dirty="0" smtClean="0">
              <a:solidFill>
                <a:srgbClr val="FFFFFF"/>
              </a:solidFill>
              <a:latin typeface="Arial"/>
              <a:cs typeface="Arial"/>
              <a:sym typeface="Calibri Bold Italic" charset="0"/>
            </a:endParaRPr>
          </a:p>
          <a:p>
            <a:r>
              <a:rPr lang="ru-RU" sz="5400" b="1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Мой Господь</a:t>
            </a:r>
          </a:p>
          <a:p>
            <a:r>
              <a:rPr lang="ru-RU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Мне </a:t>
            </a:r>
            <a:r>
              <a:rPr lang="ru-RU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помощник </a:t>
            </a:r>
            <a:r>
              <a:rPr lang="ru-RU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и щит</a:t>
            </a:r>
            <a:r>
              <a:rPr lang="ru-RU" sz="5400" b="1" i="0" dirty="0" smtClean="0">
                <a:solidFill>
                  <a:srgbClr val="FFFFFF"/>
                </a:solidFill>
                <a:latin typeface="Arial"/>
                <a:cs typeface="Arial"/>
                <a:sym typeface="Calibri Bold Italic" charset="0"/>
              </a:rPr>
              <a:t>!</a:t>
            </a:r>
            <a:endParaRPr lang="en-US" sz="5400" b="1" i="0" dirty="0">
              <a:solidFill>
                <a:srgbClr val="FFFFFF"/>
              </a:solidFill>
              <a:latin typeface="Arial"/>
              <a:cs typeface="Arial"/>
              <a:sym typeface="Calibri Bold Italic" charset="0"/>
            </a:endParaRPr>
          </a:p>
          <a:p>
            <a:endParaRPr lang="en-US" sz="5400" b="1" i="0" dirty="0">
              <a:solidFill>
                <a:srgbClr val="FFFFFF"/>
              </a:solidFill>
              <a:latin typeface="Arial"/>
              <a:cs typeface="Arial"/>
              <a:sym typeface="Calibri Bold" charset="0"/>
            </a:endParaRPr>
          </a:p>
          <a:p>
            <a:pPr algn="l"/>
            <a:endParaRPr lang="en-US" sz="5400" b="1" i="0" dirty="0">
              <a:solidFill>
                <a:srgbClr val="FFFFFF"/>
              </a:solidFill>
              <a:latin typeface="Arial"/>
              <a:cs typeface="Arial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23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573709" y="815154"/>
            <a:ext cx="98573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Arial"/>
                <a:cs typeface="Arial"/>
              </a:rPr>
              <a:t>Духом не падай</a:t>
            </a:r>
            <a:endParaRPr lang="ru-RU" sz="9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0985" y="5591534"/>
            <a:ext cx="13145793" cy="38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20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415359" y="783279"/>
            <a:ext cx="6963316" cy="9335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Песенное </a:t>
            </a:r>
            <a:r>
              <a:rPr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служение</a:t>
            </a:r>
            <a:endParaRPr lang="ru-RU" sz="5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Изображение 4" descr="colonnade_karlovy_vary_0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65" y="3726711"/>
            <a:ext cx="8554317" cy="5705730"/>
          </a:xfrm>
          <a:prstGeom prst="rect">
            <a:avLst/>
          </a:prstGeom>
          <a:effectLst>
            <a:glow rad="1905000">
              <a:schemeClr val="accent6">
                <a:lumMod val="75000"/>
                <a:alpha val="30000"/>
              </a:schemeClr>
            </a:glow>
            <a:softEdge rad="584200"/>
          </a:effectLst>
        </p:spPr>
      </p:pic>
      <p:sp>
        <p:nvSpPr>
          <p:cNvPr id="7" name="TextBox 6"/>
          <p:cNvSpPr txBox="1"/>
          <p:nvPr/>
        </p:nvSpPr>
        <p:spPr>
          <a:xfrm>
            <a:off x="652663" y="2454568"/>
            <a:ext cx="11921833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/>
            <a:r>
              <a:rPr lang="ru-RU" sz="7600" b="1" dirty="0">
                <a:solidFill>
                  <a:schemeClr val="bg1"/>
                </a:solidFill>
                <a:latin typeface="Arial"/>
                <a:cs typeface="Arial"/>
              </a:rPr>
              <a:t>ОСНОВЫ НАШЕЙ ВЕРЫ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992009" y="1761006"/>
            <a:ext cx="735571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86552" y="158744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2238628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415359" y="783279"/>
            <a:ext cx="6963316" cy="9335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5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663" y="2454568"/>
            <a:ext cx="11921833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7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ОСНОВЫ НАШЕЙ ВЕРЫ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992009" y="1761006"/>
            <a:ext cx="735571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86552" y="158744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05354" y="4800920"/>
            <a:ext cx="5580354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b="1" dirty="0" smtClean="0">
                <a:solidFill>
                  <a:schemeClr val="bg1"/>
                </a:solidFill>
                <a:latin typeface="Arial"/>
                <a:cs typeface="Arial"/>
              </a:rPr>
              <a:t>«</a:t>
            </a:r>
            <a:r>
              <a:rPr kumimoji="0" lang="ru-RU" sz="80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ТРОИЦА»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6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60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384238" y="494857"/>
            <a:ext cx="4210913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Tx/>
                <a:latin typeface="Arial"/>
                <a:cs typeface="Arial"/>
                <a:sym typeface="Helvetica Light"/>
              </a:rPr>
              <a:t>Доктрина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kumimoji="0" lang="ru-RU" sz="60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Tx/>
                <a:latin typeface="Arial"/>
                <a:cs typeface="Arial"/>
                <a:sym typeface="Helvetica Light"/>
              </a:rPr>
              <a:t>ТРОИЦА»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253" y="2377434"/>
            <a:ext cx="12292126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Arial"/>
                <a:cs typeface="Arial"/>
              </a:rPr>
              <a:t>Бог един</a:t>
            </a:r>
            <a:r>
              <a:rPr lang="ru-RU" sz="4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r>
              <a:rPr lang="ru-RU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4000" dirty="0">
                <a:solidFill>
                  <a:srgbClr val="FFFFFF"/>
                </a:solidFill>
                <a:latin typeface="Arial"/>
                <a:cs typeface="Arial"/>
              </a:rPr>
              <a:t>Отец, Сын и Святой Дух – единство трех </a:t>
            </a:r>
            <a:r>
              <a:rPr lang="ru-RU" sz="4000" dirty="0" err="1">
                <a:solidFill>
                  <a:srgbClr val="FFFFFF"/>
                </a:solidFill>
                <a:latin typeface="Arial"/>
                <a:cs typeface="Arial"/>
              </a:rPr>
              <a:t>взаимовечных</a:t>
            </a:r>
            <a:r>
              <a:rPr lang="ru-RU" sz="4000" dirty="0">
                <a:solidFill>
                  <a:srgbClr val="FFFFFF"/>
                </a:solidFill>
                <a:latin typeface="Arial"/>
                <a:cs typeface="Arial"/>
              </a:rPr>
              <a:t> личностей. Бог бессмертен, всемогущ, всеведущ</a:t>
            </a:r>
            <a:r>
              <a:rPr lang="ru-RU" sz="4000" dirty="0" smtClean="0">
                <a:solidFill>
                  <a:srgbClr val="FFFFFF"/>
                </a:solidFill>
                <a:latin typeface="Arial"/>
                <a:cs typeface="Arial"/>
              </a:rPr>
              <a:t>, превыше </a:t>
            </a:r>
            <a:r>
              <a:rPr lang="ru-RU" sz="4000" dirty="0">
                <a:solidFill>
                  <a:srgbClr val="FFFFFF"/>
                </a:solidFill>
                <a:latin typeface="Arial"/>
                <a:cs typeface="Arial"/>
              </a:rPr>
              <a:t>всего и вездесущ. Он безгрешен и выше человеческого понимания, однако познаваем посредством Его откровений о Себе Самом. Он вовеки достоин поклонения, чести и служения всего творения. 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550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856349" y="732257"/>
            <a:ext cx="6963316" cy="71814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40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7565100" y="1566988"/>
            <a:ext cx="518834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33518" y="1620863"/>
            <a:ext cx="12686147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Свят, Свят, Свят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Господь</a:t>
            </a:r>
            <a:r>
              <a:rPr kumimoji="0" lang="ru-RU" sz="6600" b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 наш</a:t>
            </a:r>
            <a:endParaRPr kumimoji="0" lang="ru-RU" sz="6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pic>
        <p:nvPicPr>
          <p:cNvPr id="3" name="Изображение 2" descr="carstvo-bog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540405"/>
            <a:ext cx="9781725" cy="6211735"/>
          </a:xfrm>
          <a:prstGeom prst="rect">
            <a:avLst/>
          </a:prstGeom>
          <a:ln>
            <a:noFill/>
          </a:ln>
          <a:effectLst>
            <a:glow rad="762000">
              <a:schemeClr val="accent6">
                <a:lumMod val="60000"/>
                <a:lumOff val="40000"/>
                <a:alpha val="20000"/>
              </a:schemeClr>
            </a:glow>
            <a:softEdge rad="838200"/>
          </a:effectLst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441626" y="0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1671883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92157" y="558629"/>
            <a:ext cx="10933552" cy="85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Свят, свят, свят Господь наш</a:t>
            </a:r>
          </a:p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Бог Всемогущий</a:t>
            </a:r>
          </a:p>
          <a:p>
            <a:r>
              <a:rPr lang="ru-RU" sz="6000" dirty="0" smtClean="0">
                <a:solidFill>
                  <a:srgbClr val="FFFFFF"/>
                </a:solidFill>
              </a:rPr>
              <a:t>Утренней </a:t>
            </a:r>
            <a:r>
              <a:rPr lang="ru-RU" sz="6000" dirty="0">
                <a:solidFill>
                  <a:srgbClr val="FFFFFF"/>
                </a:solidFill>
              </a:rPr>
              <a:t>хвалой </a:t>
            </a:r>
            <a:endParaRPr lang="ru-RU" sz="6000" dirty="0" smtClean="0">
              <a:solidFill>
                <a:srgbClr val="FFFFFF"/>
              </a:solidFill>
            </a:endParaRPr>
          </a:p>
          <a:p>
            <a:r>
              <a:rPr lang="ru-RU" sz="6000" dirty="0">
                <a:solidFill>
                  <a:srgbClr val="FFFFFF"/>
                </a:solidFill>
              </a:rPr>
              <a:t> </a:t>
            </a:r>
            <a:r>
              <a:rPr lang="ru-RU" sz="6000" dirty="0" smtClean="0">
                <a:solidFill>
                  <a:srgbClr val="FFFFFF"/>
                </a:solidFill>
              </a:rPr>
              <a:t>         наша </a:t>
            </a:r>
            <a:r>
              <a:rPr lang="ru-RU" sz="6000" dirty="0">
                <a:solidFill>
                  <a:srgbClr val="FFFFFF"/>
                </a:solidFill>
              </a:rPr>
              <a:t>песнь Ему звучит.</a:t>
            </a:r>
            <a:br>
              <a:rPr lang="ru-RU" sz="6000" dirty="0">
                <a:solidFill>
                  <a:srgbClr val="FFFFFF"/>
                </a:solidFill>
              </a:rPr>
            </a:br>
            <a:r>
              <a:rPr lang="ru-RU" sz="6000" dirty="0">
                <a:solidFill>
                  <a:srgbClr val="FFFFFF"/>
                </a:solidFill>
              </a:rPr>
              <a:t>Свят, свят, свят Господь наш,</a:t>
            </a:r>
            <a:br>
              <a:rPr lang="ru-RU" sz="6000" dirty="0">
                <a:solidFill>
                  <a:srgbClr val="FFFFFF"/>
                </a:solidFill>
              </a:rPr>
            </a:br>
            <a:r>
              <a:rPr lang="ru-RU" sz="6000" dirty="0">
                <a:solidFill>
                  <a:srgbClr val="FFFFFF"/>
                </a:solidFill>
              </a:rPr>
              <a:t>Щедрый и могучий,</a:t>
            </a:r>
            <a:br>
              <a:rPr lang="ru-RU" sz="6000" dirty="0">
                <a:solidFill>
                  <a:srgbClr val="FFFFFF"/>
                </a:solidFill>
              </a:rPr>
            </a:br>
            <a:r>
              <a:rPr lang="ru-RU" sz="6000" dirty="0" err="1">
                <a:solidFill>
                  <a:srgbClr val="FFFFFF"/>
                </a:solidFill>
              </a:rPr>
              <a:t>Славимый</a:t>
            </a:r>
            <a:r>
              <a:rPr lang="ru-RU" sz="6000" dirty="0">
                <a:solidFill>
                  <a:srgbClr val="FFFFFF"/>
                </a:solidFill>
              </a:rPr>
              <a:t> вечно </a:t>
            </a:r>
            <a:endParaRPr lang="ru-RU" sz="6000" dirty="0" smtClean="0">
              <a:solidFill>
                <a:srgbClr val="FFFFFF"/>
              </a:solidFill>
            </a:endParaRPr>
          </a:p>
          <a:p>
            <a:r>
              <a:rPr lang="ru-RU" sz="6000" dirty="0">
                <a:solidFill>
                  <a:srgbClr val="FFFFFF"/>
                </a:solidFill>
              </a:rPr>
              <a:t> </a:t>
            </a:r>
            <a:r>
              <a:rPr lang="ru-RU" sz="6000" dirty="0" smtClean="0">
                <a:solidFill>
                  <a:srgbClr val="FFFFFF"/>
                </a:solidFill>
              </a:rPr>
              <a:t>                      Триединый </a:t>
            </a:r>
            <a:r>
              <a:rPr lang="ru-RU" sz="6000" dirty="0">
                <a:solidFill>
                  <a:srgbClr val="FFFFFF"/>
                </a:solidFill>
              </a:rPr>
              <a:t>Бог!</a:t>
            </a:r>
          </a:p>
          <a:p>
            <a:pPr algn="l"/>
            <a:endParaRPr lang="ru-RU" sz="7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438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31800" y="506442"/>
            <a:ext cx="12039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Свят, свят, свят — </a:t>
            </a:r>
            <a:endParaRPr lang="ru-RU" sz="6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000" dirty="0" smtClean="0">
                <a:solidFill>
                  <a:srgbClr val="FFFFFF"/>
                </a:solidFill>
                <a:latin typeface="Arial"/>
                <a:cs typeface="Arial"/>
              </a:rPr>
              <a:t>               взывают </a:t>
            </a: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6000" dirty="0" smtClean="0">
                <a:solidFill>
                  <a:srgbClr val="FFFFFF"/>
                </a:solidFill>
                <a:latin typeface="Arial"/>
                <a:cs typeface="Arial"/>
              </a:rPr>
              <a:t>нгелов </a:t>
            </a: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хоры,</a:t>
            </a:r>
          </a:p>
          <a:p>
            <a:pPr algn="l"/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В радости венцы </a:t>
            </a:r>
            <a:endParaRPr lang="ru-RU" sz="6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000" dirty="0" smtClean="0">
                <a:solidFill>
                  <a:srgbClr val="FFFFFF"/>
                </a:solidFill>
                <a:latin typeface="Arial"/>
                <a:cs typeface="Arial"/>
              </a:rPr>
              <a:t>                    полагая </a:t>
            </a: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пред Тобой.</a:t>
            </a:r>
            <a:b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Пенье </a:t>
            </a:r>
            <a:r>
              <a:rPr lang="ru-RU" sz="6000" dirty="0" smtClean="0">
                <a:solidFill>
                  <a:srgbClr val="FFFFFF"/>
                </a:solidFill>
                <a:latin typeface="Arial"/>
                <a:cs typeface="Arial"/>
              </a:rPr>
              <a:t>оглашает</a:t>
            </a:r>
          </a:p>
          <a:p>
            <a:pPr algn="l"/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000" dirty="0" smtClean="0">
                <a:solidFill>
                  <a:srgbClr val="FFFFFF"/>
                </a:solidFill>
                <a:latin typeface="Arial"/>
                <a:cs typeface="Arial"/>
              </a:rPr>
              <a:t>                     чистые </a:t>
            </a: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просторы —</a:t>
            </a:r>
            <a:b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Ты был всегда</a:t>
            </a:r>
            <a:r>
              <a:rPr lang="ru-RU" sz="6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algn="l"/>
            <a:r>
              <a:rPr lang="ru-RU" sz="6000" dirty="0" smtClean="0">
                <a:solidFill>
                  <a:srgbClr val="FFFFFF"/>
                </a:solidFill>
                <a:latin typeface="Arial"/>
                <a:cs typeface="Arial"/>
              </a:rPr>
              <a:t>Ты </a:t>
            </a: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есть и будешь ввек!</a:t>
            </a:r>
          </a:p>
        </p:txBody>
      </p:sp>
    </p:spTree>
    <p:extLst>
      <p:ext uri="{BB962C8B-B14F-4D97-AF65-F5344CB8AC3E}">
        <p14:creationId xmlns:p14="http://schemas.microsoft.com/office/powerpoint/2010/main" xmlns="" val="1466737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31800" y="785842"/>
            <a:ext cx="12268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Свят, свят, свят Господь наш,</a:t>
            </a:r>
            <a:b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Бог Всемогущий!</a:t>
            </a:r>
          </a:p>
          <a:p>
            <a:pPr algn="l"/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Все Твои дела </a:t>
            </a:r>
            <a:r>
              <a:rPr lang="ru-RU" sz="6000" dirty="0" smtClean="0">
                <a:solidFill>
                  <a:srgbClr val="FFFFFF"/>
                </a:solidFill>
                <a:latin typeface="Arial"/>
                <a:cs typeface="Arial"/>
              </a:rPr>
              <a:t>         </a:t>
            </a:r>
          </a:p>
          <a:p>
            <a:pPr algn="l"/>
            <a:r>
              <a:rPr lang="ru-RU" sz="6000" dirty="0" smtClean="0">
                <a:solidFill>
                  <a:srgbClr val="FFFFFF"/>
                </a:solidFill>
                <a:latin typeface="Arial"/>
                <a:cs typeface="Arial"/>
              </a:rPr>
              <a:t>           возвещают </a:t>
            </a: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мощь Твою.</a:t>
            </a:r>
            <a:b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Свят, свят, свят Господь наш,</a:t>
            </a:r>
            <a:b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Щедрый и могучий,</a:t>
            </a:r>
            <a:b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6000" dirty="0" err="1">
                <a:solidFill>
                  <a:srgbClr val="FFFFFF"/>
                </a:solidFill>
                <a:latin typeface="Arial"/>
                <a:cs typeface="Arial"/>
              </a:rPr>
              <a:t>Славимый</a:t>
            </a:r>
            <a:r>
              <a:rPr lang="ru-RU" sz="6000" dirty="0">
                <a:solidFill>
                  <a:srgbClr val="FFFFFF"/>
                </a:solidFill>
                <a:latin typeface="Arial"/>
                <a:cs typeface="Arial"/>
              </a:rPr>
              <a:t> вечно Триединый Бог!</a:t>
            </a:r>
          </a:p>
        </p:txBody>
      </p:sp>
    </p:spTree>
    <p:extLst>
      <p:ext uri="{BB962C8B-B14F-4D97-AF65-F5344CB8AC3E}">
        <p14:creationId xmlns:p14="http://schemas.microsoft.com/office/powerpoint/2010/main" xmlns="" val="455086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/>
            <a:extLst/>
          </a:blip>
          <a:stretch>
            <a:fillRect/>
          </a:stretch>
        </p:blipFill>
        <p:spPr>
          <a:xfrm>
            <a:off x="-320522" y="405665"/>
            <a:ext cx="13885380" cy="4444817"/>
          </a:xfrm>
          <a:prstGeom prst="rect">
            <a:avLst/>
          </a:prstGeom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209014" y="5028270"/>
            <a:ext cx="3190248" cy="4253664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5711" y="5187009"/>
            <a:ext cx="9644547" cy="3857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«Пусть живет в вас во всей своей полноте,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во всей мудрости своей весть Христова;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ы же учите и наставляйте друг друга;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с благодарностью в сердце пойте Богу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псалмы, и гимны, и песнопения»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Колос. 3:16</a:t>
            </a:r>
            <a:endParaRPr kumimoji="0" lang="ru-RU" sz="2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853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/>
            <a:extLst/>
          </a:blip>
          <a:stretch>
            <a:fillRect/>
          </a:stretch>
        </p:blipFill>
        <p:spPr>
          <a:xfrm>
            <a:off x="-320522" y="405665"/>
            <a:ext cx="13885380" cy="4444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712" y="5392753"/>
            <a:ext cx="12347724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Живая Церковь</a:t>
            </a:r>
            <a:r>
              <a:rPr kumimoji="0" lang="ru-RU" sz="8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–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800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lang="ru-RU" sz="8800" baseline="0" dirty="0" smtClean="0">
                <a:solidFill>
                  <a:srgbClr val="FFFFFF"/>
                </a:solidFill>
                <a:latin typeface="Arial"/>
                <a:cs typeface="Arial"/>
              </a:rPr>
              <a:t>то поющая Церковь!</a:t>
            </a:r>
            <a:endParaRPr kumimoji="0" lang="ru-RU" sz="8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789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953276" y="1240019"/>
            <a:ext cx="11600593" cy="7304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Духом не падай, </a:t>
            </a:r>
            <a:endParaRPr lang="ru-RU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                   не страшись —</a:t>
            </a:r>
            <a:b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Бог не забыл тебя.</a:t>
            </a:r>
            <a:b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В скорби сердечной</a:t>
            </a: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                       ты молись —</a:t>
            </a:r>
            <a:b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Он сохранит тебя.</a:t>
            </a:r>
            <a:endParaRPr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959046" y="924088"/>
            <a:ext cx="1089557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54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5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ru-RU" sz="72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Бог не забыл тебя —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Всюду с тобой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В жизни земной.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Бог сохранит тебя,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Бог сохранит тебя</a:t>
            </a:r>
            <a:r>
              <a:rPr lang="ru-RU" sz="7200" b="1" dirty="0" smtClean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lang="ru-RU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558633" y="4020195"/>
            <a:ext cx="1188753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475" y="1521462"/>
            <a:ext cx="12446167" cy="476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19050" algn="l">
              <a:lnSpc>
                <a:spcPct val="91000"/>
              </a:lnSpc>
              <a:spcBef>
                <a:spcPts val="300"/>
              </a:spcBef>
            </a:pPr>
            <a:r>
              <a:rPr lang="ru-RU" sz="6600" b="1" dirty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  <a:t>С верою путь </a:t>
            </a:r>
            <a:endParaRPr lang="ru-RU" sz="6600" b="1" dirty="0" smtClean="0">
              <a:solidFill>
                <a:srgbClr val="FFFFFF"/>
              </a:solidFill>
              <a:latin typeface="Arial"/>
              <a:ea typeface="Times New Roman"/>
              <a:cs typeface="Arial"/>
            </a:endParaRPr>
          </a:p>
          <a:p>
            <a:pPr marL="171450" indent="19050" algn="l">
              <a:lnSpc>
                <a:spcPct val="91000"/>
              </a:lnSpc>
              <a:spcBef>
                <a:spcPts val="300"/>
              </a:spcBef>
            </a:pPr>
            <a:r>
              <a:rPr lang="ru-RU" sz="6600" b="1" dirty="0" smtClean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  <a:t>                 свой совершай </a:t>
            </a:r>
            <a:r>
              <a:rPr lang="ru-RU" sz="6600" b="1" dirty="0" smtClean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  <a:t>—</a:t>
            </a:r>
            <a:br>
              <a:rPr lang="ru-RU" sz="6600" b="1" dirty="0" smtClean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</a:br>
            <a:r>
              <a:rPr lang="ru-RU" sz="6600" b="1" dirty="0" smtClean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  <a:t>Бог </a:t>
            </a:r>
            <a:r>
              <a:rPr lang="ru-RU" sz="6600" b="1" dirty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  <a:t>не забыл тебя.</a:t>
            </a:r>
            <a:br>
              <a:rPr lang="ru-RU" sz="6600" b="1" dirty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</a:br>
            <a:r>
              <a:rPr lang="ru-RU" sz="6600" b="1" dirty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  <a:t>Планы свои Ему предай —</a:t>
            </a:r>
            <a:br>
              <a:rPr lang="ru-RU" sz="6600" b="1" dirty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</a:br>
            <a:r>
              <a:rPr lang="ru-RU" sz="6600" b="1" dirty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  <a:t>Он сохранит тебя.</a:t>
            </a:r>
          </a:p>
        </p:txBody>
      </p:sp>
    </p:spTree>
    <p:extLst>
      <p:ext uri="{BB962C8B-B14F-4D97-AF65-F5344CB8AC3E}">
        <p14:creationId xmlns:p14="http://schemas.microsoft.com/office/powerpoint/2010/main" xmlns="" val="3478390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959046" y="924088"/>
            <a:ext cx="1089557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54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5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ru-RU" sz="72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Бог не забыл тебя —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Всюду с тобой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В жизни земной.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Бог сохранит тебя,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Бог сохранит тебя</a:t>
            </a:r>
            <a:r>
              <a:rPr lang="ru-RU" sz="7200" b="1" dirty="0" smtClean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lang="ru-RU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412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803070" y="924088"/>
            <a:ext cx="123201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600" b="1" dirty="0">
                <a:solidFill>
                  <a:srgbClr val="FFFFFF"/>
                </a:solidFill>
                <a:latin typeface="Arial"/>
                <a:cs typeface="Arial"/>
              </a:rPr>
              <a:t>Не устрашайся </a:t>
            </a:r>
            <a:endParaRPr lang="ru-RU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600" b="1" dirty="0" smtClean="0">
                <a:solidFill>
                  <a:srgbClr val="FFFFFF"/>
                </a:solidFill>
                <a:latin typeface="Arial"/>
                <a:cs typeface="Arial"/>
              </a:rPr>
              <a:t>               тьмы </a:t>
            </a:r>
            <a:r>
              <a:rPr lang="ru-RU" sz="6600" b="1" dirty="0">
                <a:solidFill>
                  <a:srgbClr val="FFFFFF"/>
                </a:solidFill>
                <a:latin typeface="Arial"/>
                <a:cs typeface="Arial"/>
              </a:rPr>
              <a:t>вокруг —</a:t>
            </a:r>
            <a:br>
              <a:rPr lang="ru-RU" sz="6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6600" b="1" dirty="0">
                <a:solidFill>
                  <a:srgbClr val="FFFFFF"/>
                </a:solidFill>
                <a:latin typeface="Arial"/>
                <a:cs typeface="Arial"/>
              </a:rPr>
              <a:t>Бог не забыл тебя,</a:t>
            </a:r>
            <a:br>
              <a:rPr lang="ru-RU" sz="6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6600" b="1" dirty="0">
                <a:solidFill>
                  <a:srgbClr val="FFFFFF"/>
                </a:solidFill>
                <a:latin typeface="Arial"/>
                <a:cs typeface="Arial"/>
              </a:rPr>
              <a:t>Руку протянет Он как Друг,</a:t>
            </a:r>
            <a:br>
              <a:rPr lang="ru-RU" sz="6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6600" b="1" dirty="0">
                <a:solidFill>
                  <a:srgbClr val="FFFFFF"/>
                </a:solidFill>
                <a:latin typeface="Arial"/>
                <a:cs typeface="Arial"/>
              </a:rPr>
              <a:t>Он сохранит тебя.</a:t>
            </a:r>
          </a:p>
          <a:p>
            <a:r>
              <a:rPr lang="ru-RU" sz="6600" b="1" dirty="0"/>
              <a:t> 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506089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959046" y="924088"/>
            <a:ext cx="1089557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54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5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ru-RU" sz="72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Бог не забыл тебя —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Всюду с тобой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В жизни земной.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Бог сохранит тебя,</a:t>
            </a:r>
            <a:b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Бог сохранит тебя</a:t>
            </a:r>
            <a:r>
              <a:rPr lang="ru-RU" sz="7200" b="1" dirty="0" smtClean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lang="ru-RU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202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625111" y="815154"/>
            <a:ext cx="97545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"/>
                <a:cs typeface="Arial"/>
              </a:rPr>
              <a:t>Когда Божий мир</a:t>
            </a:r>
          </a:p>
          <a:p>
            <a:r>
              <a:rPr lang="ru-RU" sz="8000" b="1" dirty="0" smtClean="0">
                <a:solidFill>
                  <a:schemeClr val="bg1"/>
                </a:solidFill>
                <a:latin typeface="Arial"/>
                <a:cs typeface="Arial"/>
              </a:rPr>
              <a:t> наполняет сердца</a:t>
            </a:r>
            <a:endParaRPr lang="ru-RU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200" y="5664200"/>
            <a:ext cx="12855408" cy="36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546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Arial"/>
        <a:cs typeface=""/>
      </a:majorFont>
      <a:minorFont>
        <a:latin typeface="Times New Roman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438</Words>
  <Application>Microsoft Office PowerPoint</Application>
  <PresentationFormat>Произвольный</PresentationFormat>
  <Paragraphs>110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White</vt:lpstr>
      <vt:lpstr>6_Оформление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Lisovaya</dc:creator>
  <cp:lastModifiedBy>Julia Lisovaya</cp:lastModifiedBy>
  <cp:revision>24</cp:revision>
  <dcterms:modified xsi:type="dcterms:W3CDTF">2016-02-27T17:22:37Z</dcterms:modified>
</cp:coreProperties>
</file>